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2" r:id="rId1"/>
  </p:sldMasterIdLst>
  <p:notesMasterIdLst>
    <p:notesMasterId r:id="rId34"/>
  </p:notesMasterIdLst>
  <p:sldIdLst>
    <p:sldId id="256" r:id="rId2"/>
    <p:sldId id="408" r:id="rId3"/>
    <p:sldId id="412" r:id="rId4"/>
    <p:sldId id="348" r:id="rId5"/>
    <p:sldId id="282" r:id="rId6"/>
    <p:sldId id="410" r:id="rId7"/>
    <p:sldId id="413" r:id="rId8"/>
    <p:sldId id="403" r:id="rId9"/>
    <p:sldId id="396" r:id="rId10"/>
    <p:sldId id="385" r:id="rId11"/>
    <p:sldId id="397" r:id="rId12"/>
    <p:sldId id="398" r:id="rId13"/>
    <p:sldId id="399" r:id="rId14"/>
    <p:sldId id="269" r:id="rId15"/>
    <p:sldId id="401" r:id="rId16"/>
    <p:sldId id="402" r:id="rId17"/>
    <p:sldId id="404" r:id="rId18"/>
    <p:sldId id="405" r:id="rId19"/>
    <p:sldId id="391" r:id="rId20"/>
    <p:sldId id="395" r:id="rId21"/>
    <p:sldId id="389" r:id="rId22"/>
    <p:sldId id="290" r:id="rId23"/>
    <p:sldId id="279" r:id="rId24"/>
    <p:sldId id="368" r:id="rId25"/>
    <p:sldId id="369" r:id="rId26"/>
    <p:sldId id="370" r:id="rId27"/>
    <p:sldId id="371" r:id="rId28"/>
    <p:sldId id="381" r:id="rId29"/>
    <p:sldId id="286" r:id="rId30"/>
    <p:sldId id="380" r:id="rId31"/>
    <p:sldId id="382" r:id="rId32"/>
    <p:sldId id="383" r:id="rId33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00"/>
    <a:srgbClr val="66F469"/>
    <a:srgbClr val="BAFABC"/>
    <a:srgbClr val="0000CC"/>
    <a:srgbClr val="00CC00"/>
    <a:srgbClr val="FF6600"/>
    <a:srgbClr val="00A2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187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áš Stronček" userId="069bf169060c13a7" providerId="LiveId" clId="{9A1FD8D2-6CE6-4C2D-B443-8FAE7D605A68}"/>
    <pc:docChg chg="undo custSel addSld delSld modSld">
      <pc:chgData name="Tomáš Stronček" userId="069bf169060c13a7" providerId="LiveId" clId="{9A1FD8D2-6CE6-4C2D-B443-8FAE7D605A68}" dt="2018-03-06T10:43:40.787" v="579" actId="1076"/>
      <pc:docMkLst>
        <pc:docMk/>
      </pc:docMkLst>
      <pc:sldChg chg="modSp">
        <pc:chgData name="Tomáš Stronček" userId="069bf169060c13a7" providerId="LiveId" clId="{9A1FD8D2-6CE6-4C2D-B443-8FAE7D605A68}" dt="2018-03-06T10:29:14.401" v="562" actId="20577"/>
        <pc:sldMkLst>
          <pc:docMk/>
          <pc:sldMk cId="0" sldId="286"/>
        </pc:sldMkLst>
        <pc:spChg chg="mod">
          <ac:chgData name="Tomáš Stronček" userId="069bf169060c13a7" providerId="LiveId" clId="{9A1FD8D2-6CE6-4C2D-B443-8FAE7D605A68}" dt="2018-03-06T10:29:14.401" v="562" actId="20577"/>
          <ac:spMkLst>
            <pc:docMk/>
            <pc:sldMk cId="0" sldId="286"/>
            <ac:spMk id="33795" creationId="{00000000-0000-0000-0000-000000000000}"/>
          </ac:spMkLst>
        </pc:spChg>
      </pc:sldChg>
      <pc:sldChg chg="modSp">
        <pc:chgData name="Tomáš Stronček" userId="069bf169060c13a7" providerId="LiveId" clId="{9A1FD8D2-6CE6-4C2D-B443-8FAE7D605A68}" dt="2018-03-06T10:28:01.468" v="492" actId="2711"/>
        <pc:sldMkLst>
          <pc:docMk/>
          <pc:sldMk cId="0" sldId="371"/>
        </pc:sldMkLst>
        <pc:spChg chg="mod">
          <ac:chgData name="Tomáš Stronček" userId="069bf169060c13a7" providerId="LiveId" clId="{9A1FD8D2-6CE6-4C2D-B443-8FAE7D605A68}" dt="2018-03-06T10:28:01.468" v="492" actId="2711"/>
          <ac:spMkLst>
            <pc:docMk/>
            <pc:sldMk cId="0" sldId="371"/>
            <ac:spMk id="31747" creationId="{00000000-0000-0000-0000-000000000000}"/>
          </ac:spMkLst>
        </pc:spChg>
      </pc:sldChg>
      <pc:sldChg chg="modSp">
        <pc:chgData name="Tomáš Stronček" userId="069bf169060c13a7" providerId="LiveId" clId="{9A1FD8D2-6CE6-4C2D-B443-8FAE7D605A68}" dt="2018-03-06T10:24:29.462" v="491" actId="20577"/>
        <pc:sldMkLst>
          <pc:docMk/>
          <pc:sldMk cId="0" sldId="385"/>
        </pc:sldMkLst>
        <pc:spChg chg="mod">
          <ac:chgData name="Tomáš Stronček" userId="069bf169060c13a7" providerId="LiveId" clId="{9A1FD8D2-6CE6-4C2D-B443-8FAE7D605A68}" dt="2018-03-06T10:24:29.462" v="491" actId="20577"/>
          <ac:spMkLst>
            <pc:docMk/>
            <pc:sldMk cId="0" sldId="385"/>
            <ac:spMk id="10243" creationId="{00000000-0000-0000-0000-000000000000}"/>
          </ac:spMkLst>
        </pc:spChg>
      </pc:sldChg>
      <pc:sldChg chg="del">
        <pc:chgData name="Tomáš Stronček" userId="069bf169060c13a7" providerId="LiveId" clId="{9A1FD8D2-6CE6-4C2D-B443-8FAE7D605A68}" dt="2018-03-06T10:29:51.642" v="563" actId="2696"/>
        <pc:sldMkLst>
          <pc:docMk/>
          <pc:sldMk cId="0" sldId="392"/>
        </pc:sldMkLst>
      </pc:sldChg>
      <pc:sldChg chg="modSp">
        <pc:chgData name="Tomáš Stronček" userId="069bf169060c13a7" providerId="LiveId" clId="{9A1FD8D2-6CE6-4C2D-B443-8FAE7D605A68}" dt="2018-03-06T10:20:59.501" v="394" actId="20577"/>
        <pc:sldMkLst>
          <pc:docMk/>
          <pc:sldMk cId="0" sldId="396"/>
        </pc:sldMkLst>
        <pc:spChg chg="mod">
          <ac:chgData name="Tomáš Stronček" userId="069bf169060c13a7" providerId="LiveId" clId="{9A1FD8D2-6CE6-4C2D-B443-8FAE7D605A68}" dt="2018-03-06T10:20:59.501" v="394" actId="20577"/>
          <ac:spMkLst>
            <pc:docMk/>
            <pc:sldMk cId="0" sldId="396"/>
            <ac:spMk id="12291" creationId="{00000000-0000-0000-0000-000000000000}"/>
          </ac:spMkLst>
        </pc:spChg>
      </pc:sldChg>
      <pc:sldChg chg="modSp">
        <pc:chgData name="Tomáš Stronček" userId="069bf169060c13a7" providerId="LiveId" clId="{9A1FD8D2-6CE6-4C2D-B443-8FAE7D605A68}" dt="2018-03-06T10:20:43.609" v="393" actId="20577"/>
        <pc:sldMkLst>
          <pc:docMk/>
          <pc:sldMk cId="0" sldId="403"/>
        </pc:sldMkLst>
        <pc:spChg chg="mod">
          <ac:chgData name="Tomáš Stronček" userId="069bf169060c13a7" providerId="LiveId" clId="{9A1FD8D2-6CE6-4C2D-B443-8FAE7D605A68}" dt="2018-03-06T10:20:43.609" v="393" actId="20577"/>
          <ac:spMkLst>
            <pc:docMk/>
            <pc:sldMk cId="0" sldId="403"/>
            <ac:spMk id="33794" creationId="{00000000-0000-0000-0000-000000000000}"/>
          </ac:spMkLst>
        </pc:spChg>
      </pc:sldChg>
      <pc:sldChg chg="addSp delSp modSp">
        <pc:chgData name="Tomáš Stronček" userId="069bf169060c13a7" providerId="LiveId" clId="{9A1FD8D2-6CE6-4C2D-B443-8FAE7D605A68}" dt="2018-03-06T10:43:40.787" v="579" actId="1076"/>
        <pc:sldMkLst>
          <pc:docMk/>
          <pc:sldMk cId="3857243960" sldId="410"/>
        </pc:sldMkLst>
        <pc:spChg chg="add del mod">
          <ac:chgData name="Tomáš Stronček" userId="069bf169060c13a7" providerId="LiveId" clId="{9A1FD8D2-6CE6-4C2D-B443-8FAE7D605A68}" dt="2018-03-06T10:43:21.272" v="576" actId="478"/>
          <ac:spMkLst>
            <pc:docMk/>
            <pc:sldMk cId="3857243960" sldId="410"/>
            <ac:spMk id="4" creationId="{2B07B904-02CB-4D5D-8525-B329D595FF02}"/>
          </ac:spMkLst>
        </pc:spChg>
        <pc:picChg chg="del">
          <ac:chgData name="Tomáš Stronček" userId="069bf169060c13a7" providerId="LiveId" clId="{9A1FD8D2-6CE6-4C2D-B443-8FAE7D605A68}" dt="2018-03-06T10:43:18.194" v="575" actId="478"/>
          <ac:picMkLst>
            <pc:docMk/>
            <pc:sldMk cId="3857243960" sldId="410"/>
            <ac:picMk id="6" creationId="{59359026-6599-49B2-A1B6-34099325D3D7}"/>
          </ac:picMkLst>
        </pc:picChg>
        <pc:picChg chg="add mod">
          <ac:chgData name="Tomáš Stronček" userId="069bf169060c13a7" providerId="LiveId" clId="{9A1FD8D2-6CE6-4C2D-B443-8FAE7D605A68}" dt="2018-03-06T10:43:40.787" v="579" actId="1076"/>
          <ac:picMkLst>
            <pc:docMk/>
            <pc:sldMk cId="3857243960" sldId="410"/>
            <ac:picMk id="7" creationId="{35CD5065-4F0A-4D60-9F0F-EFB37A99F680}"/>
          </ac:picMkLst>
        </pc:picChg>
      </pc:sldChg>
      <pc:sldChg chg="addSp delSp modSp del">
        <pc:chgData name="Tomáš Stronček" userId="069bf169060c13a7" providerId="LiveId" clId="{9A1FD8D2-6CE6-4C2D-B443-8FAE7D605A68}" dt="2018-03-06T10:43:27.521" v="577" actId="2696"/>
        <pc:sldMkLst>
          <pc:docMk/>
          <pc:sldMk cId="1761839120" sldId="411"/>
        </pc:sldMkLst>
        <pc:spChg chg="add del mod">
          <ac:chgData name="Tomáš Stronček" userId="069bf169060c13a7" providerId="LiveId" clId="{9A1FD8D2-6CE6-4C2D-B443-8FAE7D605A68}" dt="2018-03-06T10:41:49.832" v="566" actId="931"/>
          <ac:spMkLst>
            <pc:docMk/>
            <pc:sldMk cId="1761839120" sldId="411"/>
            <ac:spMk id="3" creationId="{3C4BC53A-3D08-459A-8163-A5BF7281647D}"/>
          </ac:spMkLst>
        </pc:spChg>
        <pc:picChg chg="del">
          <ac:chgData name="Tomáš Stronček" userId="069bf169060c13a7" providerId="LiveId" clId="{9A1FD8D2-6CE6-4C2D-B443-8FAE7D605A68}" dt="2018-03-06T10:41:43.613" v="565" actId="478"/>
          <ac:picMkLst>
            <pc:docMk/>
            <pc:sldMk cId="1761839120" sldId="411"/>
            <ac:picMk id="5" creationId="{00000000-0000-0000-0000-000000000000}"/>
          </ac:picMkLst>
        </pc:picChg>
        <pc:picChg chg="add mod">
          <ac:chgData name="Tomáš Stronček" userId="069bf169060c13a7" providerId="LiveId" clId="{9A1FD8D2-6CE6-4C2D-B443-8FAE7D605A68}" dt="2018-03-06T10:43:03.198" v="573" actId="1076"/>
          <ac:picMkLst>
            <pc:docMk/>
            <pc:sldMk cId="1761839120" sldId="411"/>
            <ac:picMk id="6" creationId="{3C279DF9-2FC7-4F6D-BF3C-C86AD4061DB5}"/>
          </ac:picMkLst>
        </pc:picChg>
        <pc:picChg chg="del">
          <ac:chgData name="Tomáš Stronček" userId="069bf169060c13a7" providerId="LiveId" clId="{9A1FD8D2-6CE6-4C2D-B443-8FAE7D605A68}" dt="2018-03-06T10:41:41.207" v="564" actId="478"/>
          <ac:picMkLst>
            <pc:docMk/>
            <pc:sldMk cId="1761839120" sldId="411"/>
            <ac:picMk id="7" creationId="{00000000-0000-0000-0000-000000000000}"/>
          </ac:picMkLst>
        </pc:picChg>
      </pc:sldChg>
      <pc:sldChg chg="addSp delSp modSp">
        <pc:chgData name="Tomáš Stronček" userId="069bf169060c13a7" providerId="LiveId" clId="{9A1FD8D2-6CE6-4C2D-B443-8FAE7D605A68}" dt="2018-03-06T10:17:39.015" v="345" actId="113"/>
        <pc:sldMkLst>
          <pc:docMk/>
          <pc:sldMk cId="3381079402" sldId="412"/>
        </pc:sldMkLst>
        <pc:spChg chg="mod">
          <ac:chgData name="Tomáš Stronček" userId="069bf169060c13a7" providerId="LiveId" clId="{9A1FD8D2-6CE6-4C2D-B443-8FAE7D605A68}" dt="2018-03-06T10:14:59.522" v="237" actId="27636"/>
          <ac:spMkLst>
            <pc:docMk/>
            <pc:sldMk cId="3381079402" sldId="412"/>
            <ac:spMk id="2" creationId="{00000000-0000-0000-0000-000000000000}"/>
          </ac:spMkLst>
        </pc:spChg>
        <pc:spChg chg="add del mod">
          <ac:chgData name="Tomáš Stronček" userId="069bf169060c13a7" providerId="LiveId" clId="{9A1FD8D2-6CE6-4C2D-B443-8FAE7D605A68}" dt="2018-03-06T10:10:47.710" v="2" actId="478"/>
          <ac:spMkLst>
            <pc:docMk/>
            <pc:sldMk cId="3381079402" sldId="412"/>
            <ac:spMk id="4" creationId="{006C6CED-D506-44A0-9DA7-1519EF3AAC13}"/>
          </ac:spMkLst>
        </pc:spChg>
        <pc:spChg chg="add del mod">
          <ac:chgData name="Tomáš Stronček" userId="069bf169060c13a7" providerId="LiveId" clId="{9A1FD8D2-6CE6-4C2D-B443-8FAE7D605A68}" dt="2018-03-06T10:10:54.261" v="5" actId="478"/>
          <ac:spMkLst>
            <pc:docMk/>
            <pc:sldMk cId="3381079402" sldId="412"/>
            <ac:spMk id="6" creationId="{5FF20AEC-6A80-43C3-9380-2EAB5289205E}"/>
          </ac:spMkLst>
        </pc:spChg>
        <pc:spChg chg="add mod">
          <ac:chgData name="Tomáš Stronček" userId="069bf169060c13a7" providerId="LiveId" clId="{9A1FD8D2-6CE6-4C2D-B443-8FAE7D605A68}" dt="2018-03-06T10:17:39.015" v="345" actId="113"/>
          <ac:spMkLst>
            <pc:docMk/>
            <pc:sldMk cId="3381079402" sldId="412"/>
            <ac:spMk id="7" creationId="{7F65841D-DE7D-48B6-8D74-9C39759FEBEF}"/>
          </ac:spMkLst>
        </pc:spChg>
        <pc:picChg chg="add mod">
          <ac:chgData name="Tomáš Stronček" userId="069bf169060c13a7" providerId="LiveId" clId="{9A1FD8D2-6CE6-4C2D-B443-8FAE7D605A68}" dt="2018-03-06T10:17:06.197" v="341" actId="1076"/>
          <ac:picMkLst>
            <pc:docMk/>
            <pc:sldMk cId="3381079402" sldId="412"/>
            <ac:picMk id="9" creationId="{6C1F7F7B-579E-427B-AA71-5303B82D17B1}"/>
          </ac:picMkLst>
        </pc:picChg>
        <pc:picChg chg="del">
          <ac:chgData name="Tomáš Stronček" userId="069bf169060c13a7" providerId="LiveId" clId="{9A1FD8D2-6CE6-4C2D-B443-8FAE7D605A68}" dt="2018-03-06T10:10:44.049" v="0" actId="478"/>
          <ac:picMkLst>
            <pc:docMk/>
            <pc:sldMk cId="3381079402" sldId="412"/>
            <ac:picMk id="3075" creationId="{00000000-0000-0000-0000-000000000000}"/>
          </ac:picMkLst>
        </pc:picChg>
        <pc:picChg chg="del">
          <ac:chgData name="Tomáš Stronček" userId="069bf169060c13a7" providerId="LiveId" clId="{9A1FD8D2-6CE6-4C2D-B443-8FAE7D605A68}" dt="2018-03-06T10:10:52.366" v="4" actId="478"/>
          <ac:picMkLst>
            <pc:docMk/>
            <pc:sldMk cId="3381079402" sldId="412"/>
            <ac:picMk id="3076" creationId="{00000000-0000-0000-0000-000000000000}"/>
          </ac:picMkLst>
        </pc:picChg>
        <pc:picChg chg="mod">
          <ac:chgData name="Tomáš Stronček" userId="069bf169060c13a7" providerId="LiveId" clId="{9A1FD8D2-6CE6-4C2D-B443-8FAE7D605A68}" dt="2018-03-06T10:17:12.576" v="342" actId="1076"/>
          <ac:picMkLst>
            <pc:docMk/>
            <pc:sldMk cId="3381079402" sldId="412"/>
            <ac:picMk id="3078" creationId="{00000000-0000-0000-0000-000000000000}"/>
          </ac:picMkLst>
        </pc:picChg>
        <pc:picChg chg="del">
          <ac:chgData name="Tomáš Stronček" userId="069bf169060c13a7" providerId="LiveId" clId="{9A1FD8D2-6CE6-4C2D-B443-8FAE7D605A68}" dt="2018-03-06T10:10:50.163" v="3" actId="478"/>
          <ac:picMkLst>
            <pc:docMk/>
            <pc:sldMk cId="3381079402" sldId="412"/>
            <ac:picMk id="3079" creationId="{00000000-0000-0000-0000-000000000000}"/>
          </ac:picMkLst>
        </pc:picChg>
        <pc:picChg chg="del">
          <ac:chgData name="Tomáš Stronček" userId="069bf169060c13a7" providerId="LiveId" clId="{9A1FD8D2-6CE6-4C2D-B443-8FAE7D605A68}" dt="2018-03-06T10:10:45.282" v="1" actId="478"/>
          <ac:picMkLst>
            <pc:docMk/>
            <pc:sldMk cId="3381079402" sldId="412"/>
            <ac:picMk id="3080" creationId="{00000000-0000-0000-0000-000000000000}"/>
          </ac:picMkLst>
        </pc:picChg>
        <pc:picChg chg="del">
          <ac:chgData name="Tomáš Stronček" userId="069bf169060c13a7" providerId="LiveId" clId="{9A1FD8D2-6CE6-4C2D-B443-8FAE7D605A68}" dt="2018-03-06T10:10:55.871" v="6" actId="478"/>
          <ac:picMkLst>
            <pc:docMk/>
            <pc:sldMk cId="3381079402" sldId="412"/>
            <ac:picMk id="3081" creationId="{00000000-0000-0000-0000-000000000000}"/>
          </ac:picMkLst>
        </pc:picChg>
        <pc:picChg chg="del mod">
          <ac:chgData name="Tomáš Stronček" userId="069bf169060c13a7" providerId="LiveId" clId="{9A1FD8D2-6CE6-4C2D-B443-8FAE7D605A68}" dt="2018-03-06T10:16:26.799" v="339" actId="478"/>
          <ac:picMkLst>
            <pc:docMk/>
            <pc:sldMk cId="3381079402" sldId="412"/>
            <ac:picMk id="3082" creationId="{00000000-0000-0000-0000-000000000000}"/>
          </ac:picMkLst>
        </pc:picChg>
      </pc:sldChg>
      <pc:sldChg chg="add">
        <pc:chgData name="Tomáš Stronček" userId="069bf169060c13a7" providerId="LiveId" clId="{9A1FD8D2-6CE6-4C2D-B443-8FAE7D605A68}" dt="2018-03-06T10:43:11.589" v="574"/>
        <pc:sldMkLst>
          <pc:docMk/>
          <pc:sldMk cId="3090946305" sldId="41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1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291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291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C23FFFA9-2704-4793-8AF5-DCF8E8464EE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96839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B6180C-4B46-425A-93C9-8E970DC94D18}" type="slidenum">
              <a:rPr lang="cs-CZ" smtClean="0"/>
              <a:pPr/>
              <a:t>1</a:t>
            </a:fld>
            <a:endParaRPr lang="cs-CZ" dirty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26483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B4E00F-ACBA-4E64-8EB1-DCF8FE1FC71E}" type="slidenum">
              <a:rPr lang="cs-CZ" smtClean="0"/>
              <a:pPr/>
              <a:t>12</a:t>
            </a:fld>
            <a:endParaRPr lang="cs-CZ" dirty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56564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B4E00F-ACBA-4E64-8EB1-DCF8FE1FC71E}" type="slidenum">
              <a:rPr lang="cs-CZ" smtClean="0"/>
              <a:pPr/>
              <a:t>13</a:t>
            </a:fld>
            <a:endParaRPr lang="cs-CZ" dirty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14769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79E39E-2F8E-4505-BA8A-E2FA1E50E29A}" type="slidenum">
              <a:rPr lang="cs-CZ" smtClean="0"/>
              <a:pPr/>
              <a:t>14</a:t>
            </a:fld>
            <a:endParaRPr lang="cs-CZ" dirty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57533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94C378-671B-446C-815F-50A0F8D97A18}" type="slidenum">
              <a:rPr lang="cs-CZ" smtClean="0"/>
              <a:pPr/>
              <a:t>15</a:t>
            </a:fld>
            <a:endParaRPr lang="cs-CZ" dirty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51125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E58398-4C1E-4D29-A0E8-51BCD98CD477}" type="slidenum">
              <a:rPr lang="cs-CZ" smtClean="0"/>
              <a:pPr/>
              <a:t>16</a:t>
            </a:fld>
            <a:endParaRPr lang="cs-CZ" dirty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82740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FC8B4C-69DA-40DF-96E6-AB103BC56496}" type="slidenum">
              <a:rPr lang="cs-CZ" smtClean="0"/>
              <a:pPr/>
              <a:t>17</a:t>
            </a:fld>
            <a:endParaRPr lang="cs-CZ" dirty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49636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19E8A6-76B0-497E-84E2-66A8F2AC762F}" type="slidenum">
              <a:rPr lang="nl-NL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nl-NL">
              <a:latin typeface="Arial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32886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/>
          </a:p>
        </p:txBody>
      </p:sp>
      <p:sp>
        <p:nvSpPr>
          <p:cNvPr id="5222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3CE424-C527-4063-8FEC-9FB998D27A00}" type="slidenum">
              <a:rPr lang="cs-CZ" smtClean="0"/>
              <a:pPr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42697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FFFA9-2704-4793-8AF5-DCF8E8464EE0}" type="slidenum">
              <a:rPr lang="cs-CZ" smtClean="0"/>
              <a:pPr>
                <a:defRPr/>
              </a:pPr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0628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/>
          </a:p>
        </p:txBody>
      </p:sp>
      <p:sp>
        <p:nvSpPr>
          <p:cNvPr id="5325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4EAB8D-1192-4A94-903F-D4D45332557C}" type="slidenum">
              <a:rPr lang="cs-CZ" smtClean="0"/>
              <a:pPr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0095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/>
          </a:p>
        </p:txBody>
      </p:sp>
      <p:sp>
        <p:nvSpPr>
          <p:cNvPr id="3789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7099AE-58CD-4FC3-8869-4E78C8977CAE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93209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253559-8216-48BF-9D40-8BECA1CCEA36}" type="slidenum">
              <a:rPr lang="cs-CZ" smtClean="0"/>
              <a:pPr/>
              <a:t>22</a:t>
            </a:fld>
            <a:endParaRPr lang="cs-CZ" dirty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43779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05A1F5-403E-495B-BA08-C215DEF409FE}" type="slidenum">
              <a:rPr lang="cs-CZ" smtClean="0"/>
              <a:pPr/>
              <a:t>23</a:t>
            </a:fld>
            <a:endParaRPr lang="cs-CZ" dirty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6354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96E93F-6B5B-4158-8DD9-F74685BCB9E8}" type="slidenum">
              <a:rPr lang="cs-CZ" smtClean="0"/>
              <a:pPr/>
              <a:t>24</a:t>
            </a:fld>
            <a:endParaRPr lang="cs-CZ" dirty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77553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864B12-111F-4578-A2E2-2197AD7AE27A}" type="slidenum">
              <a:rPr lang="cs-CZ" smtClean="0"/>
              <a:pPr/>
              <a:t>25</a:t>
            </a:fld>
            <a:endParaRPr lang="cs-CZ" dirty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28065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329C04-5C2C-45D2-B923-FF14CF352E73}" type="slidenum">
              <a:rPr lang="cs-CZ" smtClean="0"/>
              <a:pPr/>
              <a:t>26</a:t>
            </a:fld>
            <a:endParaRPr lang="cs-CZ" dirty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82189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FA7695-054B-47BF-8243-1A8B8DC7E740}" type="slidenum">
              <a:rPr lang="cs-CZ" smtClean="0"/>
              <a:pPr/>
              <a:t>27</a:t>
            </a:fld>
            <a:endParaRPr lang="cs-CZ" dirty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30888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83FF00-ABF3-4151-A0E4-EA3122D82201}" type="slidenum">
              <a:rPr lang="cs-CZ" smtClean="0"/>
              <a:pPr/>
              <a:t>28</a:t>
            </a:fld>
            <a:endParaRPr lang="cs-CZ" dirty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50625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7CE459-D228-42F6-9B9D-57EC4A44BFA7}" type="slidenum">
              <a:rPr lang="cs-CZ" smtClean="0"/>
              <a:pPr/>
              <a:t>29</a:t>
            </a:fld>
            <a:endParaRPr lang="cs-CZ" dirty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11051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881E71-2249-4AB4-B772-34991F0AD9AD}" type="slidenum">
              <a:rPr lang="cs-CZ" smtClean="0"/>
              <a:pPr/>
              <a:t>30</a:t>
            </a:fld>
            <a:endParaRPr lang="cs-CZ" dirty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17262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5CD43A-5A0A-4730-AB54-909AD8AEC1FD}" type="slidenum">
              <a:rPr lang="cs-CZ" smtClean="0"/>
              <a:pPr/>
              <a:t>31</a:t>
            </a:fld>
            <a:endParaRPr lang="cs-CZ" dirty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9988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/>
          </a:p>
        </p:txBody>
      </p:sp>
      <p:sp>
        <p:nvSpPr>
          <p:cNvPr id="3789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7099AE-58CD-4FC3-8869-4E78C8977CAE}" type="slidenum">
              <a:rPr lang="cs-CZ" smtClean="0"/>
              <a:pPr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92354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2E560B-57D8-4567-AC03-874FF860BB0D}" type="slidenum">
              <a:rPr lang="cs-CZ" smtClean="0"/>
              <a:pPr/>
              <a:t>32</a:t>
            </a:fld>
            <a:endParaRPr lang="cs-CZ" dirty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8417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9CFA4F-87D6-4558-A35A-8C0FF466C9DA}" type="slidenum">
              <a:rPr lang="cs-CZ" smtClean="0"/>
              <a:pPr/>
              <a:t>4</a:t>
            </a:fld>
            <a:endParaRPr lang="cs-CZ" dirty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3184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3F5F08-DA18-44A6-9704-72926F063D4D}" type="slidenum">
              <a:rPr lang="cs-CZ" smtClean="0"/>
              <a:pPr/>
              <a:t>5</a:t>
            </a:fld>
            <a:endParaRPr lang="cs-CZ" dirty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7747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1F1EDF-E574-456A-AE0D-D2722803F978}" type="slidenum">
              <a:rPr lang="cs-CZ" smtClean="0"/>
              <a:pPr/>
              <a:t>8</a:t>
            </a:fld>
            <a:endParaRPr lang="cs-CZ" dirty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9323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E2E4DF-7916-4C4A-866F-DC704EE28C2B}" type="slidenum">
              <a:rPr lang="cs-CZ" smtClean="0"/>
              <a:pPr/>
              <a:t>9</a:t>
            </a:fld>
            <a:endParaRPr lang="cs-CZ" dirty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1780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4217B7-74F0-4F22-BAF6-127FE1C61A63}" type="slidenum">
              <a:rPr lang="cs-CZ" smtClean="0"/>
              <a:pPr/>
              <a:t>10</a:t>
            </a:fld>
            <a:endParaRPr lang="cs-CZ" dirty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28356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FFFA9-2704-4793-8AF5-DCF8E8464EE0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6333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AF4D2-81B6-4CED-8024-5692C39C2BE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BF4C1-9692-4EC1-A29B-DE24F7CE888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6A2A6-8917-4B51-82C6-6B7EF78D842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Nadpis a 2 obsahy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88A5C-974D-45C5-83E3-5EDEA0F3793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DFD64-B88F-4B33-8982-9134F888EF3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Nadpis, 2 malé a 1 velký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BEFAF-333B-4798-B668-CB6F8E91B32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8D04C-D6A4-416F-879E-AD198B266A3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1BDAA-D74E-4946-B5A9-62AA36350EB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F125A-13A8-4ABB-AE6B-138526E4F654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A8E11-63BE-4F9A-86C3-9531FDF066B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E242B-1CC8-4EAA-B97C-BBF94E4C466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04D3E-781E-43C9-B698-4E022681774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83C73-3F0B-4137-BCFD-D3514A916C7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27024-CCB8-428E-A67D-FEEA1C589BB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24C8C-3B8C-44CB-92C7-83FA0F46EB9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2490E-55DA-4654-BF19-7033FDB36BA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6EA21-8C28-443A-BA5E-5151918969F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996EAF5-C93A-40A5-9F77-8D03BD6F312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3" r:id="rId1"/>
    <p:sldLayoutId id="2147484104" r:id="rId2"/>
    <p:sldLayoutId id="2147484105" r:id="rId3"/>
    <p:sldLayoutId id="2147484106" r:id="rId4"/>
    <p:sldLayoutId id="2147484107" r:id="rId5"/>
    <p:sldLayoutId id="2147484108" r:id="rId6"/>
    <p:sldLayoutId id="2147484109" r:id="rId7"/>
    <p:sldLayoutId id="2147484110" r:id="rId8"/>
    <p:sldLayoutId id="2147484111" r:id="rId9"/>
    <p:sldLayoutId id="2147484112" r:id="rId10"/>
    <p:sldLayoutId id="2147484113" r:id="rId11"/>
    <p:sldLayoutId id="2147484114" r:id="rId12"/>
    <p:sldLayoutId id="2147484115" r:id="rId13"/>
    <p:sldLayoutId id="2147484116" r:id="rId14"/>
    <p:sldLayoutId id="2147484117" r:id="rId15"/>
    <p:sldLayoutId id="2147484118" r:id="rId16"/>
    <p:sldLayoutId id="2147484119" r:id="rId17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png"/><Relationship Id="rId5" Type="http://schemas.openxmlformats.org/officeDocument/2006/relationships/image" Target="../media/image45.emf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Helpíkův pohár</a:t>
            </a:r>
          </a:p>
        </p:txBody>
      </p:sp>
      <p:pic>
        <p:nvPicPr>
          <p:cNvPr id="6148" name="Obrázek 4" descr="Helpík + vrtulník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30016"/>
            <a:ext cx="4945982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16C5EC7-EB1A-491F-A52C-62EA95CC0351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4003680" y="5400337"/>
            <a:ext cx="4694233" cy="981413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cs-CZ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20. ročník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800" b="1" spc="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Reaguje ?</a:t>
            </a:r>
          </a:p>
        </p:txBody>
      </p:sp>
      <p:sp>
        <p:nvSpPr>
          <p:cNvPr id="10243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700808"/>
            <a:ext cx="6696744" cy="4824412"/>
          </a:xfrm>
        </p:spPr>
        <p:txBody>
          <a:bodyPr/>
          <a:lstStyle/>
          <a:p>
            <a:pPr>
              <a:lnSpc>
                <a:spcPct val="200000"/>
              </a:lnSpc>
              <a:spcBef>
                <a:spcPct val="0"/>
              </a:spcBef>
              <a:buNone/>
            </a:pPr>
            <a:r>
              <a:rPr lang="cs-CZ" sz="2000" dirty="0">
                <a:latin typeface="Comic Sans MS" pitchFamily="66" charset="0"/>
              </a:rPr>
              <a:t>To je dobře, ale stejně zavolejte někoho na pomoc.</a:t>
            </a:r>
          </a:p>
          <a:p>
            <a:pPr>
              <a:lnSpc>
                <a:spcPct val="200000"/>
              </a:lnSpc>
              <a:spcBef>
                <a:spcPct val="0"/>
              </a:spcBef>
              <a:buNone/>
            </a:pPr>
            <a:r>
              <a:rPr lang="cs-CZ" sz="2000" dirty="0">
                <a:latin typeface="Comic Sans MS" pitchFamily="66" charset="0"/>
              </a:rPr>
              <a:t>Snažte se dotyčného uklidnit.</a:t>
            </a:r>
          </a:p>
          <a:p>
            <a:pPr>
              <a:lnSpc>
                <a:spcPct val="200000"/>
              </a:lnSpc>
              <a:spcBef>
                <a:spcPct val="0"/>
              </a:spcBef>
              <a:buNone/>
            </a:pPr>
            <a:r>
              <a:rPr lang="cs-CZ" sz="2000" dirty="0">
                <a:latin typeface="Comic Sans MS" pitchFamily="66" charset="0"/>
              </a:rPr>
              <a:t>Zeptejte se co se mu stalo a nebo zda ho něco bolí.</a:t>
            </a:r>
          </a:p>
          <a:p>
            <a:pPr>
              <a:lnSpc>
                <a:spcPct val="200000"/>
              </a:lnSpc>
              <a:spcBef>
                <a:spcPct val="0"/>
              </a:spcBef>
              <a:buNone/>
            </a:pPr>
            <a:r>
              <a:rPr lang="cs-CZ" sz="2000" dirty="0">
                <a:latin typeface="Comic Sans MS" pitchFamily="66" charset="0"/>
              </a:rPr>
              <a:t>Pátrejte po masivním krvácení a případně jej zastavte.</a:t>
            </a:r>
          </a:p>
          <a:p>
            <a:pPr>
              <a:lnSpc>
                <a:spcPct val="200000"/>
              </a:lnSpc>
              <a:spcBef>
                <a:spcPct val="0"/>
              </a:spcBef>
              <a:buNone/>
            </a:pPr>
            <a:r>
              <a:rPr lang="cs-CZ" sz="2000" dirty="0">
                <a:latin typeface="Comic Sans MS" pitchFamily="66" charset="0"/>
              </a:rPr>
              <a:t>Ošetřete drobná zranění.</a:t>
            </a:r>
          </a:p>
          <a:p>
            <a:pPr>
              <a:lnSpc>
                <a:spcPct val="200000"/>
              </a:lnSpc>
              <a:spcBef>
                <a:spcPct val="0"/>
              </a:spcBef>
              <a:buNone/>
            </a:pPr>
            <a:r>
              <a:rPr lang="cs-CZ" sz="2000" dirty="0">
                <a:latin typeface="Comic Sans MS" pitchFamily="66" charset="0"/>
              </a:rPr>
              <a:t>Pokud se jedná o vážný stav volejte 155!</a:t>
            </a:r>
          </a:p>
          <a:p>
            <a:pPr marL="0">
              <a:lnSpc>
                <a:spcPct val="200000"/>
              </a:lnSpc>
              <a:spcBef>
                <a:spcPct val="0"/>
              </a:spcBef>
              <a:buNone/>
            </a:pPr>
            <a:r>
              <a:rPr lang="cs-CZ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Do příjezdu záchranné služby nikam neodcházejte !!</a:t>
            </a:r>
          </a:p>
        </p:txBody>
      </p:sp>
      <p:pic>
        <p:nvPicPr>
          <p:cNvPr id="10244" name="Picture 8" descr="A 05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6732240" y="4653136"/>
            <a:ext cx="2206752" cy="1658112"/>
          </a:xfrm>
          <a:effectLst>
            <a:softEdge rad="112500"/>
          </a:effectLst>
        </p:spPr>
      </p:pic>
      <p:pic>
        <p:nvPicPr>
          <p:cNvPr id="10245" name="Picture 3" descr="A 072"/>
          <p:cNvPicPr>
            <a:picLocks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732240" y="1196752"/>
            <a:ext cx="2233612" cy="3313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/>
          <a:lstStyle/>
          <a:p>
            <a:r>
              <a:rPr lang="cs-CZ" b="1" spc="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Nereaguje ? Neodpovídá ?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67544" y="2132856"/>
            <a:ext cx="4038600" cy="3888432"/>
          </a:xfrm>
        </p:spPr>
        <p:txBody>
          <a:bodyPr/>
          <a:lstStyle/>
          <a:p>
            <a:pPr marL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cs-CZ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Zavolejte si někoho na pomoc!</a:t>
            </a:r>
          </a:p>
          <a:p>
            <a:pPr marL="0" indent="0" algn="ctr">
              <a:lnSpc>
                <a:spcPct val="150000"/>
              </a:lnSpc>
              <a:buNone/>
            </a:pPr>
            <a:endParaRPr lang="cs-CZ" sz="1600" dirty="0">
              <a:latin typeface="Comic Sans MS" pitchFamily="66" charset="0"/>
            </a:endParaRPr>
          </a:p>
          <a:p>
            <a:pPr marL="0" indent="0" algn="ctr">
              <a:lnSpc>
                <a:spcPct val="200000"/>
              </a:lnSpc>
              <a:spcBef>
                <a:spcPts val="0"/>
              </a:spcBef>
              <a:buNone/>
            </a:pPr>
            <a:r>
              <a:rPr lang="cs-CZ" sz="2000" dirty="0">
                <a:latin typeface="Comic Sans MS" pitchFamily="66" charset="0"/>
              </a:rPr>
              <a:t>Je dobré, když vám v takovém případě bude někdo pomáhat.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Picture 9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8064" y="2132856"/>
            <a:ext cx="3219319" cy="3638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800" spc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cs-CZ" sz="4800" b="1" spc="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Pak zjistěte zda dýchá </a:t>
            </a:r>
          </a:p>
        </p:txBody>
      </p:sp>
      <p:sp>
        <p:nvSpPr>
          <p:cNvPr id="11267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124744"/>
            <a:ext cx="8640960" cy="2448272"/>
          </a:xfrm>
        </p:spPr>
        <p:txBody>
          <a:bodyPr/>
          <a:lstStyle/>
          <a:p>
            <a:pPr marL="0" algn="ctr">
              <a:lnSpc>
                <a:spcPct val="200000"/>
              </a:lnSpc>
              <a:spcBef>
                <a:spcPts val="0"/>
              </a:spcBef>
              <a:buNone/>
            </a:pPr>
            <a:r>
              <a:rPr lang="cs-CZ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zakloňte mu hlavu </a:t>
            </a:r>
            <a:r>
              <a:rPr lang="cs-CZ" sz="2400" dirty="0">
                <a:latin typeface="Comic Sans MS" pitchFamily="66" charset="0"/>
              </a:rPr>
              <a:t>- zprůchodníte dýchací cesty</a:t>
            </a:r>
          </a:p>
          <a:p>
            <a:pPr marL="0" algn="ctr">
              <a:lnSpc>
                <a:spcPct val="200000"/>
              </a:lnSpc>
              <a:spcBef>
                <a:spcPts val="0"/>
              </a:spcBef>
              <a:buNone/>
            </a:pPr>
            <a:r>
              <a:rPr lang="cs-CZ" sz="2400" dirty="0">
                <a:latin typeface="Comic Sans MS" pitchFamily="66" charset="0"/>
              </a:rPr>
              <a:t>přiložením tváře před ústa zjistěte, zda </a:t>
            </a:r>
            <a:r>
              <a:rPr lang="cs-CZ" sz="2800" b="1" kern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normálně dýchá</a:t>
            </a:r>
            <a:r>
              <a:rPr lang="cs-CZ" sz="2400" kern="0" dirty="0">
                <a:latin typeface="Comic Sans MS" pitchFamily="66" charset="0"/>
              </a:rPr>
              <a:t> </a:t>
            </a:r>
            <a:r>
              <a:rPr lang="cs-CZ" sz="2400" dirty="0">
                <a:latin typeface="Comic Sans MS" pitchFamily="66" charset="0"/>
              </a:rPr>
              <a:t>POZOR – </a:t>
            </a:r>
            <a:r>
              <a:rPr lang="cs-CZ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abnormální dýchání </a:t>
            </a:r>
            <a:r>
              <a:rPr lang="cs-CZ" sz="2400" dirty="0">
                <a:latin typeface="Comic Sans MS" pitchFamily="66" charset="0"/>
              </a:rPr>
              <a:t>= srdeční zástava</a:t>
            </a: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68144" y="3717032"/>
            <a:ext cx="1843088" cy="2735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9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59632" y="4013942"/>
            <a:ext cx="2952328" cy="2431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800" spc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cs-CZ" sz="4800" b="1" spc="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Abnormální dýchání</a:t>
            </a:r>
          </a:p>
        </p:txBody>
      </p:sp>
      <p:sp>
        <p:nvSpPr>
          <p:cNvPr id="11267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268760"/>
            <a:ext cx="8640960" cy="3024336"/>
          </a:xfrm>
        </p:spPr>
        <p:txBody>
          <a:bodyPr/>
          <a:lstStyle/>
          <a:p>
            <a:pPr marL="0" algn="ctr" eaLnBrk="1" hangingPunct="1">
              <a:lnSpc>
                <a:spcPct val="200000"/>
              </a:lnSpc>
              <a:spcBef>
                <a:spcPts val="0"/>
              </a:spcBef>
              <a:buNone/>
            </a:pPr>
            <a:r>
              <a:rPr lang="cs-CZ" sz="2400" dirty="0">
                <a:latin typeface="Comic Sans MS" pitchFamily="66" charset="0"/>
              </a:rPr>
              <a:t>Vyskytuje se krátce po vzniku srdeční zástavy</a:t>
            </a:r>
          </a:p>
          <a:p>
            <a:pPr marL="0" algn="ctr" eaLnBrk="1" hangingPunct="1">
              <a:lnSpc>
                <a:spcPct val="200000"/>
              </a:lnSpc>
              <a:spcBef>
                <a:spcPts val="0"/>
              </a:spcBef>
              <a:buNone/>
            </a:pPr>
            <a:r>
              <a:rPr lang="cs-CZ" sz="2400" dirty="0">
                <a:latin typeface="Comic Sans MS" pitchFamily="66" charset="0"/>
              </a:rPr>
              <a:t>Je popisováno jako oslabené, namáhavé, chrčivé nebo lapavé dýchání („jako kapr“)</a:t>
            </a:r>
          </a:p>
          <a:p>
            <a:pPr marL="0" algn="ctr" eaLnBrk="1" hangingPunct="1">
              <a:lnSpc>
                <a:spcPct val="200000"/>
              </a:lnSpc>
              <a:spcBef>
                <a:spcPts val="0"/>
              </a:spcBef>
              <a:buNone/>
            </a:pPr>
            <a:r>
              <a:rPr lang="cs-CZ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Lapavé dýchání je příznakem srdeční zástavy!</a:t>
            </a:r>
          </a:p>
          <a:p>
            <a:pPr marL="0" algn="ctr">
              <a:lnSpc>
                <a:spcPct val="200000"/>
              </a:lnSpc>
              <a:spcBef>
                <a:spcPts val="0"/>
              </a:spcBef>
              <a:buNone/>
            </a:pPr>
            <a:endParaRPr lang="cs-CZ" sz="2400" dirty="0">
              <a:latin typeface="Comic Sans MS" pitchFamily="66" charset="0"/>
            </a:endParaRPr>
          </a:p>
        </p:txBody>
      </p:sp>
      <p:pic>
        <p:nvPicPr>
          <p:cNvPr id="6" name="Picture 8" descr="uvolnění DC I"/>
          <p:cNvPicPr>
            <a:picLocks noGrp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95536" y="4509120"/>
            <a:ext cx="3960000" cy="1800000"/>
          </a:xfrm>
          <a:effectLst>
            <a:softEdge rad="112500"/>
          </a:effectLst>
        </p:spPr>
      </p:pic>
      <p:pic>
        <p:nvPicPr>
          <p:cNvPr id="7" name="Picture 10" descr="uvolnění DC II"/>
          <p:cNvPicPr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788024" y="4509120"/>
            <a:ext cx="3960000" cy="1800000"/>
          </a:xfrm>
          <a:prstGeom prst="rect">
            <a:avLst/>
          </a:prstGeom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cs-C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… a co když dýchá a je v bezvědomí?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3" y="1556792"/>
            <a:ext cx="8784975" cy="1943100"/>
          </a:xfrm>
        </p:spPr>
        <p:txBody>
          <a:bodyPr/>
          <a:lstStyle/>
          <a:p>
            <a:pPr marL="0" algn="ctr">
              <a:lnSpc>
                <a:spcPct val="150000"/>
              </a:lnSpc>
              <a:buNone/>
            </a:pPr>
            <a:r>
              <a:rPr lang="cs-CZ" sz="2400" dirty="0">
                <a:latin typeface="Comic Sans MS" pitchFamily="66" charset="0"/>
              </a:rPr>
              <a:t>zavolejte záchranou službu !!</a:t>
            </a:r>
          </a:p>
          <a:p>
            <a:pPr marL="0" algn="ctr">
              <a:lnSpc>
                <a:spcPct val="150000"/>
              </a:lnSpc>
              <a:buNone/>
            </a:pPr>
            <a:r>
              <a:rPr lang="cs-CZ" sz="2400" dirty="0">
                <a:latin typeface="Comic Sans MS" pitchFamily="66" charset="0"/>
              </a:rPr>
              <a:t>do příjezdu ZZS udržujte volné dýchací cesty </a:t>
            </a:r>
            <a:r>
              <a:rPr lang="cs-CZ" sz="2000" dirty="0">
                <a:latin typeface="Comic Sans MS" pitchFamily="66" charset="0"/>
              </a:rPr>
              <a:t>(záklonem hlavy)</a:t>
            </a:r>
            <a:r>
              <a:rPr lang="cs-CZ" sz="2400" dirty="0">
                <a:latin typeface="Comic Sans MS" pitchFamily="66" charset="0"/>
              </a:rPr>
              <a:t> a hlídejte zda dýchá </a:t>
            </a:r>
          </a:p>
          <a:p>
            <a:pPr marL="0" algn="ctr">
              <a:lnSpc>
                <a:spcPct val="150000"/>
              </a:lnSpc>
              <a:buNone/>
            </a:pPr>
            <a:r>
              <a:rPr lang="cs-CZ" sz="2400" dirty="0">
                <a:latin typeface="Comic Sans MS" pitchFamily="66" charset="0"/>
              </a:rPr>
              <a:t>pokud musíte od pacienta odejít, ulož ho do </a:t>
            </a:r>
            <a:br>
              <a:rPr lang="cs-CZ" sz="2400" dirty="0">
                <a:latin typeface="Comic Sans MS" pitchFamily="66" charset="0"/>
              </a:rPr>
            </a:br>
            <a:r>
              <a:rPr lang="cs-CZ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zotavovací polohy</a:t>
            </a:r>
            <a:endParaRPr lang="cs-CZ" sz="2400" dirty="0">
              <a:latin typeface="Comic Sans MS" pitchFamily="66" charset="0"/>
            </a:endParaRPr>
          </a:p>
          <a:p>
            <a:pPr algn="ctr">
              <a:lnSpc>
                <a:spcPct val="150000"/>
              </a:lnSpc>
            </a:pPr>
            <a:endParaRPr lang="cs-CZ" sz="2400" dirty="0">
              <a:latin typeface="Comic Sans MS" pitchFamily="66" charset="0"/>
            </a:endParaRPr>
          </a:p>
        </p:txBody>
      </p:sp>
      <p:pic>
        <p:nvPicPr>
          <p:cNvPr id="5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4725144"/>
            <a:ext cx="6488350" cy="1862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Pokud nedýchá musíte …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0" y="1772816"/>
            <a:ext cx="5760889" cy="1728192"/>
          </a:xfrm>
        </p:spPr>
        <p:txBody>
          <a:bodyPr/>
          <a:lstStyle/>
          <a:p>
            <a:pPr marL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80000"/>
              <a:buNone/>
              <a:defRPr/>
            </a:pPr>
            <a:r>
              <a:rPr lang="cs-CZ" sz="3200" dirty="0">
                <a:latin typeface="Comic Sans MS" pitchFamily="66" charset="0"/>
              </a:rPr>
              <a:t>volat 155 a začít</a:t>
            </a:r>
          </a:p>
          <a:p>
            <a:pPr marL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80000"/>
              <a:buNone/>
              <a:defRPr/>
            </a:pPr>
            <a:r>
              <a:rPr lang="cs-CZ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stlačovat hrudník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8104" y="1772816"/>
            <a:ext cx="2888081" cy="4437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9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 rot="5400000">
            <a:off x="1274584" y="3702080"/>
            <a:ext cx="2448272" cy="2622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7" descr="srdeční masáž I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CFDF7"/>
              </a:clrFrom>
              <a:clrTo>
                <a:srgbClr val="FCFD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688" y="4581128"/>
            <a:ext cx="2098193" cy="2028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cs-C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Jak správně stlačovat hrudník?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40768"/>
            <a:ext cx="8147050" cy="3672557"/>
          </a:xfrm>
        </p:spPr>
        <p:txBody>
          <a:bodyPr rtlCol="0">
            <a:normAutofit fontScale="92500" lnSpcReduction="10000"/>
          </a:bodyPr>
          <a:lstStyle/>
          <a:p>
            <a:pPr marL="265176" indent="-265176" fontAlgn="auto">
              <a:lnSpc>
                <a:spcPct val="150000"/>
              </a:lnSpc>
              <a:spcAft>
                <a:spcPts val="0"/>
              </a:spcAft>
              <a:buSzPct val="100000"/>
              <a:buNone/>
              <a:defRPr/>
            </a:pPr>
            <a:r>
              <a:rPr lang="cs-CZ" sz="2400" dirty="0">
                <a:latin typeface="Comic Sans MS" pitchFamily="66" charset="0"/>
              </a:rPr>
              <a:t>pacient musí ležet na tvrdé podložce</a:t>
            </a:r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buSzPct val="100000"/>
              <a:buNone/>
              <a:defRPr/>
            </a:pPr>
            <a:r>
              <a:rPr lang="cs-CZ" sz="2400" dirty="0">
                <a:latin typeface="Comic Sans MS" pitchFamily="66" charset="0"/>
              </a:rPr>
              <a:t>stlačujte uprostřed hrudníku </a:t>
            </a:r>
          </a:p>
          <a:p>
            <a:pPr marL="0" indent="-265176" fontAlgn="auto">
              <a:lnSpc>
                <a:spcPct val="150000"/>
              </a:lnSpc>
              <a:spcAft>
                <a:spcPts val="0"/>
              </a:spcAft>
              <a:buSzPct val="100000"/>
              <a:buNone/>
              <a:defRPr/>
            </a:pPr>
            <a:r>
              <a:rPr lang="cs-CZ" sz="1800" dirty="0">
                <a:latin typeface="Comic Sans MS" pitchFamily="66" charset="0"/>
              </a:rPr>
              <a:t>(místo kde se kříží spojnice bradavek a hrudní kost)</a:t>
            </a:r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buSzPct val="100000"/>
              <a:buNone/>
              <a:defRPr/>
            </a:pPr>
            <a:r>
              <a:rPr lang="cs-CZ" sz="2400" dirty="0">
                <a:latin typeface="Comic Sans MS" pitchFamily="66" charset="0"/>
              </a:rPr>
              <a:t>do hloubky minimálně </a:t>
            </a:r>
            <a:r>
              <a:rPr lang="cs-CZ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5 - 6 cm</a:t>
            </a:r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buSzPct val="100000"/>
              <a:buNone/>
              <a:defRPr/>
            </a:pPr>
            <a:r>
              <a:rPr lang="cs-CZ" sz="2400" dirty="0">
                <a:latin typeface="Comic Sans MS" pitchFamily="66" charset="0"/>
              </a:rPr>
              <a:t>frekvencí </a:t>
            </a:r>
            <a:r>
              <a:rPr lang="cs-CZ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100 – 120 stlačení za minutu</a:t>
            </a:r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buSzPct val="100000"/>
              <a:buNone/>
              <a:defRPr/>
            </a:pPr>
            <a:r>
              <a:rPr lang="cs-CZ" sz="2400" dirty="0">
                <a:latin typeface="Comic Sans MS" pitchFamily="66" charset="0"/>
              </a:rPr>
              <a:t>mějte natažené horní končetiny </a:t>
            </a:r>
          </a:p>
          <a:p>
            <a:pPr marL="265176" indent="-265176" fontAlgn="auto">
              <a:spcAft>
                <a:spcPts val="0"/>
              </a:spcAft>
              <a:buFontTx/>
              <a:buNone/>
              <a:defRPr/>
            </a:pPr>
            <a:r>
              <a:rPr lang="cs-CZ" sz="2400" dirty="0">
                <a:latin typeface="Comic Sans MS" pitchFamily="66" charset="0"/>
              </a:rPr>
              <a:t>	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5868144" y="4293096"/>
            <a:ext cx="2520132" cy="2087761"/>
            <a:chOff x="247" y="2448"/>
            <a:chExt cx="2224" cy="1735"/>
          </a:xfrm>
        </p:grpSpPr>
        <p:pic>
          <p:nvPicPr>
            <p:cNvPr id="15367" name="Picture 11" descr="cpr_4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8000" contrast="-48000"/>
              <a:grayscl/>
            </a:blip>
            <a:srcRect/>
            <a:stretch>
              <a:fillRect/>
            </a:stretch>
          </p:blipFill>
          <p:spPr bwMode="auto">
            <a:xfrm>
              <a:off x="672" y="2736"/>
              <a:ext cx="1799" cy="1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68" name="Line 12"/>
            <p:cNvSpPr>
              <a:spLocks noChangeShapeType="1"/>
            </p:cNvSpPr>
            <p:nvPr/>
          </p:nvSpPr>
          <p:spPr bwMode="auto">
            <a:xfrm flipH="1" flipV="1">
              <a:off x="793" y="2681"/>
              <a:ext cx="96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15369" name="Line 13"/>
            <p:cNvSpPr>
              <a:spLocks noChangeShapeType="1"/>
            </p:cNvSpPr>
            <p:nvPr/>
          </p:nvSpPr>
          <p:spPr bwMode="auto">
            <a:xfrm flipH="1" flipV="1">
              <a:off x="649" y="2873"/>
              <a:ext cx="1152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oval" w="lg" len="lg"/>
              <a:tailEnd/>
            </a:ln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15370" name="Text Box 14"/>
            <p:cNvSpPr txBox="1">
              <a:spLocks noChangeArrowheads="1"/>
            </p:cNvSpPr>
            <p:nvPr/>
          </p:nvSpPr>
          <p:spPr bwMode="auto">
            <a:xfrm>
              <a:off x="247" y="2777"/>
              <a:ext cx="40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cs-CZ" sz="1200" dirty="0"/>
                <a:t>stlačit</a:t>
              </a:r>
            </a:p>
          </p:txBody>
        </p:sp>
        <p:sp>
          <p:nvSpPr>
            <p:cNvPr id="15371" name="Text Box 15"/>
            <p:cNvSpPr txBox="1">
              <a:spLocks noChangeArrowheads="1"/>
            </p:cNvSpPr>
            <p:nvPr/>
          </p:nvSpPr>
          <p:spPr bwMode="auto">
            <a:xfrm>
              <a:off x="354" y="2585"/>
              <a:ext cx="43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cs-CZ" sz="1200" dirty="0"/>
                <a:t>povolit</a:t>
              </a:r>
            </a:p>
          </p:txBody>
        </p:sp>
        <p:sp>
          <p:nvSpPr>
            <p:cNvPr id="15372" name="Text Box 17"/>
            <p:cNvSpPr txBox="1">
              <a:spLocks noChangeArrowheads="1"/>
            </p:cNvSpPr>
            <p:nvPr/>
          </p:nvSpPr>
          <p:spPr bwMode="auto">
            <a:xfrm>
              <a:off x="1753" y="2797"/>
              <a:ext cx="67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 dirty="0"/>
                <a:t>osa pohybu</a:t>
              </a:r>
              <a:endParaRPr lang="cs-CZ" dirty="0"/>
            </a:p>
          </p:txBody>
        </p:sp>
        <p:sp>
          <p:nvSpPr>
            <p:cNvPr id="15373" name="Line 18"/>
            <p:cNvSpPr>
              <a:spLocks noChangeShapeType="1"/>
            </p:cNvSpPr>
            <p:nvPr/>
          </p:nvSpPr>
          <p:spPr bwMode="auto">
            <a:xfrm flipV="1">
              <a:off x="1801" y="2969"/>
              <a:ext cx="19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15374" name="Line 19"/>
            <p:cNvSpPr>
              <a:spLocks noChangeShapeType="1"/>
            </p:cNvSpPr>
            <p:nvPr/>
          </p:nvSpPr>
          <p:spPr bwMode="auto">
            <a:xfrm>
              <a:off x="1225" y="2969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15375" name="Text Box 20"/>
            <p:cNvSpPr txBox="1">
              <a:spLocks noChangeArrowheads="1"/>
            </p:cNvSpPr>
            <p:nvPr/>
          </p:nvSpPr>
          <p:spPr bwMode="auto">
            <a:xfrm>
              <a:off x="1205" y="2448"/>
              <a:ext cx="947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 dirty="0"/>
                <a:t>5-6 cm rozsah</a:t>
              </a:r>
              <a:endParaRPr lang="cs-CZ" dirty="0"/>
            </a:p>
          </p:txBody>
        </p:sp>
        <p:sp>
          <p:nvSpPr>
            <p:cNvPr id="15376" name="Line 21"/>
            <p:cNvSpPr>
              <a:spLocks noChangeShapeType="1"/>
            </p:cNvSpPr>
            <p:nvPr/>
          </p:nvSpPr>
          <p:spPr bwMode="auto">
            <a:xfrm flipV="1">
              <a:off x="1225" y="2592"/>
              <a:ext cx="263" cy="3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dirty="0"/>
            </a:p>
          </p:txBody>
        </p:sp>
      </p:grpSp>
      <p:pic>
        <p:nvPicPr>
          <p:cNvPr id="19" name="Picture 9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60232" y="1628800"/>
            <a:ext cx="1949727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… a kdy můžete  přestat ?</a:t>
            </a:r>
          </a:p>
        </p:txBody>
      </p:sp>
      <p:pic>
        <p:nvPicPr>
          <p:cNvPr id="13" name="Obrázek 12" descr="298209_102358593207482_100003000243662_17363_1380982165_n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868144" y="1988840"/>
            <a:ext cx="2895786" cy="3861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ovéPole 5"/>
          <p:cNvSpPr txBox="1"/>
          <p:nvPr/>
        </p:nvSpPr>
        <p:spPr>
          <a:xfrm>
            <a:off x="179512" y="1556792"/>
            <a:ext cx="583264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609600" algn="ctr" fontAlgn="auto">
              <a:lnSpc>
                <a:spcPct val="200000"/>
              </a:lnSpc>
              <a:spcAft>
                <a:spcPts val="0"/>
              </a:spcAft>
              <a:buNone/>
              <a:defRPr/>
            </a:pPr>
            <a:r>
              <a:rPr lang="cs-CZ" sz="2400" b="0" dirty="0"/>
              <a:t>když si převezme pacienta záchranka</a:t>
            </a:r>
            <a:endParaRPr lang="cs-CZ" sz="800" b="0" dirty="0"/>
          </a:p>
          <a:p>
            <a:pPr algn="ctr" fontAlgn="auto">
              <a:lnSpc>
                <a:spcPct val="200000"/>
              </a:lnSpc>
              <a:spcAft>
                <a:spcPts val="0"/>
              </a:spcAft>
              <a:defRPr/>
            </a:pPr>
            <a:r>
              <a:rPr lang="cs-CZ" sz="2400" b="0" dirty="0"/>
              <a:t>když pacient začne normálně dýchat nebo se začne bránit</a:t>
            </a:r>
          </a:p>
          <a:p>
            <a:pPr marL="609600" indent="-609600" algn="ctr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endParaRPr lang="cs-CZ" sz="800" b="0" dirty="0">
              <a:solidFill>
                <a:srgbClr val="FF0000"/>
              </a:solidFill>
            </a:endParaRPr>
          </a:p>
          <a:p>
            <a:pPr marL="609600" indent="-609600" algn="ctr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endParaRPr lang="cs-CZ" sz="800" b="0" dirty="0">
              <a:solidFill>
                <a:srgbClr val="FF0000"/>
              </a:solidFill>
            </a:endParaRPr>
          </a:p>
          <a:p>
            <a:pPr indent="-609600" algn="ctr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cs-CZ" sz="28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 ostatních případech nepřestávejte a</a:t>
            </a:r>
          </a:p>
          <a:p>
            <a:pPr indent="-609600" algn="ctr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cs-CZ" sz="28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po dvou minutách se vystřídejte</a:t>
            </a: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1"/>
          <p:cNvSpPr>
            <a:spLocks noChangeArrowheads="1"/>
          </p:cNvSpPr>
          <p:nvPr/>
        </p:nvSpPr>
        <p:spPr bwMode="auto">
          <a:xfrm>
            <a:off x="573460" y="1635150"/>
            <a:ext cx="3786188" cy="474663"/>
          </a:xfrm>
          <a:prstGeom prst="rect">
            <a:avLst/>
          </a:prstGeom>
          <a:solidFill>
            <a:srgbClr val="08407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 sz="2400"/>
          </a:p>
        </p:txBody>
      </p:sp>
      <p:sp>
        <p:nvSpPr>
          <p:cNvPr id="24579" name="Rectangle 65"/>
          <p:cNvSpPr>
            <a:spLocks noChangeArrowheads="1"/>
          </p:cNvSpPr>
          <p:nvPr/>
        </p:nvSpPr>
        <p:spPr bwMode="auto">
          <a:xfrm>
            <a:off x="573460" y="2244750"/>
            <a:ext cx="3786188" cy="474663"/>
          </a:xfrm>
          <a:prstGeom prst="rect">
            <a:avLst/>
          </a:prstGeom>
          <a:solidFill>
            <a:srgbClr val="08407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 sz="2400"/>
          </a:p>
        </p:txBody>
      </p:sp>
      <p:sp>
        <p:nvSpPr>
          <p:cNvPr id="24580" name="Rectangle 66"/>
          <p:cNvSpPr>
            <a:spLocks noChangeArrowheads="1"/>
          </p:cNvSpPr>
          <p:nvPr/>
        </p:nvSpPr>
        <p:spPr bwMode="auto">
          <a:xfrm>
            <a:off x="573460" y="2854350"/>
            <a:ext cx="3786188" cy="474663"/>
          </a:xfrm>
          <a:prstGeom prst="rect">
            <a:avLst/>
          </a:prstGeom>
          <a:solidFill>
            <a:srgbClr val="08407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 sz="2400"/>
          </a:p>
        </p:txBody>
      </p:sp>
      <p:sp>
        <p:nvSpPr>
          <p:cNvPr id="24581" name="Rectangle 67"/>
          <p:cNvSpPr>
            <a:spLocks noChangeArrowheads="1"/>
          </p:cNvSpPr>
          <p:nvPr/>
        </p:nvSpPr>
        <p:spPr bwMode="auto">
          <a:xfrm>
            <a:off x="573460" y="3463950"/>
            <a:ext cx="3786188" cy="474663"/>
          </a:xfrm>
          <a:prstGeom prst="rect">
            <a:avLst/>
          </a:prstGeom>
          <a:solidFill>
            <a:srgbClr val="08407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 sz="2400"/>
          </a:p>
        </p:txBody>
      </p:sp>
      <p:sp>
        <p:nvSpPr>
          <p:cNvPr id="24582" name="Rectangle 68"/>
          <p:cNvSpPr>
            <a:spLocks noChangeArrowheads="1"/>
          </p:cNvSpPr>
          <p:nvPr/>
        </p:nvSpPr>
        <p:spPr bwMode="auto">
          <a:xfrm>
            <a:off x="573460" y="4073550"/>
            <a:ext cx="3786188" cy="474663"/>
          </a:xfrm>
          <a:prstGeom prst="rect">
            <a:avLst/>
          </a:prstGeom>
          <a:solidFill>
            <a:srgbClr val="08407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 sz="2400"/>
          </a:p>
        </p:txBody>
      </p:sp>
      <p:sp>
        <p:nvSpPr>
          <p:cNvPr id="24583" name="Rectangle 69"/>
          <p:cNvSpPr>
            <a:spLocks noChangeArrowheads="1"/>
          </p:cNvSpPr>
          <p:nvPr/>
        </p:nvSpPr>
        <p:spPr bwMode="auto">
          <a:xfrm>
            <a:off x="573460" y="4683150"/>
            <a:ext cx="3786188" cy="474663"/>
          </a:xfrm>
          <a:prstGeom prst="rect">
            <a:avLst/>
          </a:prstGeom>
          <a:solidFill>
            <a:srgbClr val="08407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 sz="2400"/>
          </a:p>
        </p:txBody>
      </p:sp>
      <p:sp>
        <p:nvSpPr>
          <p:cNvPr id="24584" name="Rectangle 70"/>
          <p:cNvSpPr>
            <a:spLocks noChangeArrowheads="1"/>
          </p:cNvSpPr>
          <p:nvPr/>
        </p:nvSpPr>
        <p:spPr bwMode="auto">
          <a:xfrm>
            <a:off x="573460" y="5292750"/>
            <a:ext cx="3786188" cy="474663"/>
          </a:xfrm>
          <a:prstGeom prst="rect">
            <a:avLst/>
          </a:prstGeom>
          <a:solidFill>
            <a:srgbClr val="08407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 sz="2400"/>
          </a:p>
        </p:txBody>
      </p:sp>
      <p:sp>
        <p:nvSpPr>
          <p:cNvPr id="24589" name="Rectangle 63"/>
          <p:cNvSpPr>
            <a:spLocks noChangeArrowheads="1"/>
          </p:cNvSpPr>
          <p:nvPr/>
        </p:nvSpPr>
        <p:spPr bwMode="auto">
          <a:xfrm>
            <a:off x="611560" y="1628800"/>
            <a:ext cx="37242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609600" algn="ctr" fontAlgn="auto">
              <a:spcAft>
                <a:spcPts val="0"/>
              </a:spcAft>
              <a:defRPr/>
            </a:pPr>
            <a:r>
              <a:rPr lang="cs-CZ" sz="2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Opatrně přistupte</a:t>
            </a:r>
            <a:endParaRPr lang="en-US" sz="2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4590" name="Rectangle 72"/>
          <p:cNvSpPr>
            <a:spLocks noChangeArrowheads="1"/>
          </p:cNvSpPr>
          <p:nvPr/>
        </p:nvSpPr>
        <p:spPr bwMode="auto">
          <a:xfrm>
            <a:off x="573460" y="2241575"/>
            <a:ext cx="3786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609600" algn="ctr" fontAlgn="auto">
              <a:spcAft>
                <a:spcPts val="0"/>
              </a:spcAft>
              <a:defRPr/>
            </a:pPr>
            <a:r>
              <a:rPr lang="cs-CZ" sz="2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Zkontrolujte vědomí</a:t>
            </a:r>
            <a:endParaRPr lang="en-US" sz="2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4591" name="Rectangle 73"/>
          <p:cNvSpPr>
            <a:spLocks noChangeArrowheads="1"/>
          </p:cNvSpPr>
          <p:nvPr/>
        </p:nvSpPr>
        <p:spPr bwMode="auto">
          <a:xfrm>
            <a:off x="573460" y="2851175"/>
            <a:ext cx="3786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609600" algn="ctr" fontAlgn="auto">
              <a:spcAft>
                <a:spcPts val="0"/>
              </a:spcAft>
              <a:defRPr/>
            </a:pPr>
            <a:r>
              <a:rPr lang="cs-CZ" sz="2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Volejte o pomoc</a:t>
            </a:r>
            <a:endParaRPr lang="en-US" sz="2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4592" name="Rectangle 74"/>
          <p:cNvSpPr>
            <a:spLocks noChangeArrowheads="1"/>
          </p:cNvSpPr>
          <p:nvPr/>
        </p:nvSpPr>
        <p:spPr bwMode="auto">
          <a:xfrm>
            <a:off x="573460" y="3460775"/>
            <a:ext cx="3786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609600" algn="ctr" fontAlgn="auto">
              <a:spcAft>
                <a:spcPts val="0"/>
              </a:spcAft>
              <a:defRPr/>
            </a:pPr>
            <a:r>
              <a:rPr lang="cs-CZ" sz="2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Zprůchodněte DC</a:t>
            </a:r>
            <a:endParaRPr lang="en-US" sz="2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4593" name="Rectangle 75"/>
          <p:cNvSpPr>
            <a:spLocks noChangeArrowheads="1"/>
          </p:cNvSpPr>
          <p:nvPr/>
        </p:nvSpPr>
        <p:spPr bwMode="auto">
          <a:xfrm>
            <a:off x="573460" y="4070375"/>
            <a:ext cx="3786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609600" algn="ctr" fontAlgn="auto">
              <a:spcAft>
                <a:spcPts val="0"/>
              </a:spcAft>
              <a:defRPr/>
            </a:pPr>
            <a:r>
              <a:rPr lang="cs-CZ" sz="2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Zkontrolujte dýchání</a:t>
            </a:r>
            <a:endParaRPr lang="en-US" sz="2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4594" name="Rectangle 76"/>
          <p:cNvSpPr>
            <a:spLocks noChangeArrowheads="1"/>
          </p:cNvSpPr>
          <p:nvPr/>
        </p:nvSpPr>
        <p:spPr bwMode="auto">
          <a:xfrm>
            <a:off x="573460" y="4679975"/>
            <a:ext cx="3786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609600" algn="ctr" fontAlgn="auto">
              <a:spcAft>
                <a:spcPts val="0"/>
              </a:spcAft>
              <a:defRPr/>
            </a:pPr>
            <a:r>
              <a:rPr lang="cs-CZ" sz="2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Volejte linku 155</a:t>
            </a:r>
            <a:endParaRPr lang="en-US" sz="2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4595" name="Rectangle 77"/>
          <p:cNvSpPr>
            <a:spLocks noChangeArrowheads="1"/>
          </p:cNvSpPr>
          <p:nvPr/>
        </p:nvSpPr>
        <p:spPr bwMode="auto">
          <a:xfrm>
            <a:off x="573460" y="5289575"/>
            <a:ext cx="3786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609600" algn="ctr" fontAlgn="auto">
              <a:spcAft>
                <a:spcPts val="0"/>
              </a:spcAft>
              <a:defRPr/>
            </a:pPr>
            <a:r>
              <a:rPr lang="cs-CZ" sz="2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Stlačujte hrudník</a:t>
            </a:r>
            <a:endParaRPr lang="en-US" sz="2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72200" y="3068960"/>
            <a:ext cx="2160240" cy="331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23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OPAKOVÁNÍ</a:t>
            </a:r>
            <a:endParaRPr lang="cs-CZ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16016" y="1772816"/>
            <a:ext cx="1600484" cy="2375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</a:t>
            </a:r>
            <a:r>
              <a:rPr lang="cs-CZ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utomatický </a:t>
            </a:r>
            <a:r>
              <a:rPr lang="cs-CZ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</a:t>
            </a:r>
            <a:r>
              <a:rPr lang="cs-CZ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xterní </a:t>
            </a:r>
            <a:r>
              <a:rPr lang="cs-CZ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</a:t>
            </a:r>
            <a:r>
              <a:rPr lang="cs-CZ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efibrilátor</a:t>
            </a:r>
            <a:endParaRPr lang="cs-CZ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1" name="Zástupný symbol pro obsah 5" descr="aed tab.gif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042150" y="2295525"/>
            <a:ext cx="1211263" cy="1728788"/>
          </a:xfrm>
        </p:spPr>
      </p:pic>
      <p:pic>
        <p:nvPicPr>
          <p:cNvPr id="17412" name="Zástupný symbol pro obsah 6" descr="AED_PLUS.jpg"/>
          <p:cNvPicPr>
            <a:picLocks noGrp="1" noChangeAspect="1"/>
          </p:cNvPicPr>
          <p:nvPr>
            <p:ph sz="quarter" idx="3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073650" y="4437063"/>
            <a:ext cx="3240088" cy="2244725"/>
          </a:xfrm>
        </p:spPr>
      </p:pic>
      <p:pic>
        <p:nvPicPr>
          <p:cNvPr id="17413" name="Obrázek 7" descr="foto00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99050" y="2368550"/>
            <a:ext cx="1374775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Obrázek 8" descr="aed tab III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43513" y="3519488"/>
            <a:ext cx="985837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 descr="AED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55576" y="1964357"/>
            <a:ext cx="3312368" cy="4272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Obrázek 18" descr="hp_mokropsy_2012033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15816" y="1124744"/>
            <a:ext cx="3312070" cy="4867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2" name="Nadpis 1"/>
          <p:cNvSpPr>
            <a:spLocks noGrp="1"/>
          </p:cNvSpPr>
          <p:nvPr>
            <p:ph type="title" sz="quarter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800" b="1" spc="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Helpíkův pohár</a:t>
            </a:r>
          </a:p>
        </p:txBody>
      </p:sp>
      <p:pic>
        <p:nvPicPr>
          <p:cNvPr id="3075" name="Zástupný symbol pro obsah 16" descr="DSC_8666.JPG"/>
          <p:cNvPicPr>
            <a:picLocks noGrp="1" noChangeAspect="1"/>
          </p:cNvPicPr>
          <p:nvPr>
            <p:ph sz="quarter"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468313" y="2205038"/>
            <a:ext cx="2438400" cy="1619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Obrázek 12" descr="Helpik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1188" y="549275"/>
            <a:ext cx="1008062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Obrázek 19" descr="hp_mokropsy_2012015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8313" y="4149725"/>
            <a:ext cx="2439987" cy="1619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1" name="Obrázek 21" descr="074-Helpikuv_pohar_2012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227763" y="4149725"/>
            <a:ext cx="2430462" cy="1619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2" name="Obrázek 22" descr="vrtulník1.jp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600000">
            <a:off x="6977063" y="592138"/>
            <a:ext cx="2173287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Zástupný symbol pro obsah 17" descr="042-Helpikuv_pohar_2012.jpg"/>
          <p:cNvPicPr>
            <a:picLocks noGrp="1" noChangeAspect="1"/>
          </p:cNvPicPr>
          <p:nvPr>
            <p:ph sz="quarter" idx="2"/>
          </p:nvPr>
        </p:nvPicPr>
        <p:blipFill>
          <a:blip r:embed="rId9" cstate="email"/>
          <a:srcRect/>
          <a:stretch>
            <a:fillRect/>
          </a:stretch>
        </p:blipFill>
        <p:spPr>
          <a:xfrm>
            <a:off x="6243638" y="2276475"/>
            <a:ext cx="2432050" cy="1622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ovéPole 14"/>
          <p:cNvSpPr txBox="1"/>
          <p:nvPr/>
        </p:nvSpPr>
        <p:spPr>
          <a:xfrm>
            <a:off x="1259632" y="5805264"/>
            <a:ext cx="664368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48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www.helpik.cz</a:t>
            </a: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988840"/>
            <a:ext cx="3648660" cy="43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988840"/>
            <a:ext cx="3544101" cy="43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Nadpis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</a:t>
            </a:r>
            <a:r>
              <a:rPr lang="cs-CZ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utomatický </a:t>
            </a:r>
            <a:r>
              <a:rPr lang="cs-CZ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</a:t>
            </a:r>
            <a:r>
              <a:rPr lang="cs-CZ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xterní </a:t>
            </a:r>
            <a:r>
              <a:rPr lang="cs-CZ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</a:t>
            </a:r>
            <a:r>
              <a:rPr lang="cs-CZ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efibrilátor</a:t>
            </a:r>
            <a:endParaRPr lang="cs-CZ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>
          <a:xfrm>
            <a:off x="-180975" y="260350"/>
            <a:ext cx="9585325" cy="9144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53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… a co, když se někdo dusí ?</a:t>
            </a:r>
            <a:endParaRPr lang="cs-CZ" sz="53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5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323528" y="3645024"/>
            <a:ext cx="3528392" cy="576064"/>
          </a:xfrm>
        </p:spPr>
        <p:txBody>
          <a:bodyPr lIns="36000"/>
          <a:lstStyle/>
          <a:p>
            <a:pPr marL="952500" indent="-952500">
              <a:buFontTx/>
              <a:buNone/>
            </a:pPr>
            <a:endParaRPr lang="cs-CZ" sz="800" dirty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cs-CZ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První pomoc:</a:t>
            </a:r>
          </a:p>
          <a:p>
            <a:pPr marL="952500" indent="-952500">
              <a:buFontTx/>
              <a:buNone/>
            </a:pPr>
            <a:endParaRPr lang="cs-CZ" sz="1800" dirty="0">
              <a:latin typeface="Comic Sans MS" pitchFamily="66" charset="0"/>
            </a:endParaRPr>
          </a:p>
        </p:txBody>
      </p:sp>
      <p:pic>
        <p:nvPicPr>
          <p:cNvPr id="32779" name="Picture 11" descr="KPR-VZS Praha0048"/>
          <p:cNvPicPr>
            <a:picLocks noChangeAspect="1" noChangeArrowheads="1"/>
          </p:cNvPicPr>
          <p:nvPr/>
        </p:nvPicPr>
        <p:blipFill>
          <a:blip r:embed="rId3" cstate="screen">
            <a:lum bright="18000" contrast="30000"/>
          </a:blip>
          <a:srcRect/>
          <a:stretch>
            <a:fillRect/>
          </a:stretch>
        </p:blipFill>
        <p:spPr bwMode="auto">
          <a:xfrm>
            <a:off x="6300192" y="2924944"/>
            <a:ext cx="2481830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80" name="Picture 12" descr="KPR-VZS Praha0050"/>
          <p:cNvPicPr>
            <a:picLocks noChangeAspect="1" noChangeArrowheads="1"/>
          </p:cNvPicPr>
          <p:nvPr/>
        </p:nvPicPr>
        <p:blipFill>
          <a:blip r:embed="rId4" cstate="screen">
            <a:lum bright="12000" contrast="18000"/>
          </a:blip>
          <a:srcRect/>
          <a:stretch>
            <a:fillRect/>
          </a:stretch>
        </p:blipFill>
        <p:spPr bwMode="auto">
          <a:xfrm>
            <a:off x="6300192" y="1052736"/>
            <a:ext cx="2447925" cy="1836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323528" y="4293096"/>
            <a:ext cx="55446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b="0" dirty="0"/>
              <a:t>  </a:t>
            </a:r>
            <a:r>
              <a:rPr lang="cs-CZ" sz="1600" b="0" dirty="0"/>
              <a:t>Několikrát ho udeřte mezi lopatky</a:t>
            </a:r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323528" y="4725144"/>
            <a:ext cx="684076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b="0" dirty="0"/>
              <a:t>  </a:t>
            </a:r>
            <a:r>
              <a:rPr lang="cs-CZ" sz="1600" b="0" dirty="0"/>
              <a:t>U dospělého můžete provádět i prudké stlačení</a:t>
            </a:r>
          </a:p>
          <a:p>
            <a:r>
              <a:rPr lang="cs-CZ" sz="1600" b="0" dirty="0"/>
              <a:t>   nadbříšku</a:t>
            </a:r>
          </a:p>
        </p:txBody>
      </p:sp>
      <p:pic>
        <p:nvPicPr>
          <p:cNvPr id="14" name="Picture 16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731654" y="4581128"/>
            <a:ext cx="343335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5" name="TextovéPole 14"/>
          <p:cNvSpPr txBox="1">
            <a:spLocks noChangeArrowheads="1"/>
          </p:cNvSpPr>
          <p:nvPr/>
        </p:nvSpPr>
        <p:spPr bwMode="auto">
          <a:xfrm>
            <a:off x="0" y="5373216"/>
            <a:ext cx="619316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defRPr/>
            </a:pPr>
            <a:r>
              <a:rPr lang="cs-CZ" sz="2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pokud upadne do bezvědomí a nadále nedýchá začněte provádět stlačování hrudníku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660232" y="1124744"/>
            <a:ext cx="2181803" cy="335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11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268760"/>
            <a:ext cx="6480720" cy="2520280"/>
          </a:xfrm>
        </p:spPr>
        <p:txBody>
          <a:bodyPr rtlCol="0">
            <a:noAutofit/>
          </a:bodyPr>
          <a:lstStyle/>
          <a:p>
            <a:pPr marL="265176" indent="-265176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cs-CZ" sz="1600" dirty="0">
                <a:latin typeface="Comic Sans MS" pitchFamily="66" charset="0"/>
              </a:rPr>
              <a:t>Člověk se může dusit z mnoha příčin !!</a:t>
            </a:r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cs-CZ" sz="1600" dirty="0">
                <a:latin typeface="Comic Sans MS" pitchFamily="66" charset="0"/>
              </a:rPr>
              <a:t>snaží se kašlat, při nádechu a výdechu vydává různé zvuky</a:t>
            </a:r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cs-CZ" sz="1600" dirty="0">
                <a:latin typeface="Comic Sans MS" pitchFamily="66" charset="0"/>
              </a:rPr>
              <a:t>má modrošedé zbarvení kůže</a:t>
            </a:r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cs-CZ" sz="1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MY SE NAUČÍME CO DĚLAT KDYŽ NĚKDO NĚCO VDECHNE</a:t>
            </a:r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cs-CZ" sz="1600" dirty="0">
                <a:latin typeface="Comic Sans MS" pitchFamily="66" charset="0"/>
              </a:rPr>
              <a:t>častý případ u dětí, ale i dospělých</a:t>
            </a:r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cs-CZ" sz="1600" dirty="0">
                <a:latin typeface="Comic Sans MS" pitchFamily="66" charset="0"/>
              </a:rPr>
              <a:t>může upadnout až do bezvědomí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8" grpId="0" autoUpdateAnimBg="0"/>
      <p:bldP spid="32781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036050" cy="10509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... a když má někdo křeče 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557338"/>
            <a:ext cx="8401050" cy="4823990"/>
          </a:xfrm>
        </p:spPr>
        <p:txBody>
          <a:bodyPr rtlCol="0">
            <a:normAutofit fontScale="77500" lnSpcReduction="20000"/>
          </a:bodyPr>
          <a:lstStyle/>
          <a:p>
            <a:pPr marL="265176" indent="-265176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cs-CZ" sz="2300" dirty="0">
                <a:latin typeface="Comic Sans MS" pitchFamily="66" charset="0"/>
              </a:rPr>
              <a:t>Příčinou může být - epilepsie, horečka, otrava, nedostatek kyslíku </a:t>
            </a:r>
            <a:endParaRPr lang="cs-CZ" sz="1800" b="1" dirty="0">
              <a:latin typeface="Comic Sans MS" pitchFamily="66" charset="0"/>
            </a:endParaRPr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cs-CZ" sz="31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Příznaky:</a:t>
            </a:r>
            <a:endParaRPr lang="cs-CZ" sz="3100" dirty="0">
              <a:latin typeface="Comic Sans MS" pitchFamily="66" charset="0"/>
            </a:endParaRPr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cs-CZ" sz="2300" dirty="0">
                <a:latin typeface="Comic Sans MS" pitchFamily="66" charset="0"/>
              </a:rPr>
              <a:t>nekontrolovatelné záškuby celého těla</a:t>
            </a:r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cs-CZ" sz="2300" dirty="0">
                <a:latin typeface="Comic Sans MS" pitchFamily="66" charset="0"/>
              </a:rPr>
              <a:t>doprovázeno bezvědomím</a:t>
            </a:r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cs-CZ" sz="2300" dirty="0">
                <a:latin typeface="Comic Sans MS" pitchFamily="66" charset="0"/>
              </a:rPr>
              <a:t>u záchvatu často pěna u úst, někdy zabarvena krví</a:t>
            </a:r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cs-CZ" sz="31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První pomoc:</a:t>
            </a:r>
            <a:endParaRPr lang="cs-CZ" sz="3100" dirty="0">
              <a:latin typeface="Comic Sans MS" pitchFamily="66" charset="0"/>
            </a:endParaRPr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cs-CZ" sz="2300" dirty="0">
                <a:latin typeface="Comic Sans MS" pitchFamily="66" charset="0"/>
              </a:rPr>
              <a:t>odstraňte vše o co by se mohl zranit</a:t>
            </a:r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cs-CZ" sz="2300" dirty="0">
                <a:latin typeface="Comic Sans MS" pitchFamily="66" charset="0"/>
              </a:rPr>
              <a:t>zavolej  na linku 155</a:t>
            </a:r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cs-CZ" sz="2300" dirty="0">
                <a:latin typeface="Comic Sans MS" pitchFamily="66" charset="0"/>
              </a:rPr>
              <a:t>pokud nezačne po záchvatu dýchat resuscitujte</a:t>
            </a:r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cs-CZ" sz="31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Pamatujte !</a:t>
            </a:r>
            <a:endParaRPr lang="cs-CZ" sz="3100" dirty="0">
              <a:latin typeface="Comic Sans MS" pitchFamily="66" charset="0"/>
            </a:endParaRPr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cs-CZ" sz="2300" dirty="0">
                <a:latin typeface="Comic Sans MS" pitchFamily="66" charset="0"/>
              </a:rPr>
              <a:t>nikdy nestrkejte nic do úst nebo mezi zuby</a:t>
            </a:r>
            <a:endParaRPr lang="cs-CZ" sz="2300" b="1" dirty="0">
              <a:latin typeface="Comic Sans MS" pitchFamily="66" charset="0"/>
            </a:endParaRPr>
          </a:p>
        </p:txBody>
      </p:sp>
      <p:pic>
        <p:nvPicPr>
          <p:cNvPr id="33796" name="Picture 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652120" y="3861048"/>
            <a:ext cx="3694865" cy="283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183562" cy="79216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Krvácení</a:t>
            </a:r>
          </a:p>
        </p:txBody>
      </p:sp>
      <p:pic>
        <p:nvPicPr>
          <p:cNvPr id="26627" name="Picture 5" descr="100_166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827584" y="1556792"/>
            <a:ext cx="3892199" cy="2592313"/>
          </a:xfrm>
          <a:effectLst>
            <a:softEdge rad="112500"/>
          </a:effectLst>
        </p:spPr>
      </p:pic>
      <p:sp>
        <p:nvSpPr>
          <p:cNvPr id="27652" name="Rectangle 6"/>
          <p:cNvSpPr>
            <a:spLocks noChangeArrowheads="1"/>
          </p:cNvSpPr>
          <p:nvPr/>
        </p:nvSpPr>
        <p:spPr bwMode="auto">
          <a:xfrm>
            <a:off x="-1015" y="4221088"/>
            <a:ext cx="9145015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cs-CZ" sz="32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Při každém ošetřování používejte ochranné pomůcky, u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cs-CZ" sz="32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krvácení obzvlášť!!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cs-CZ" sz="32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Nejlepší jsou latexové rukavice.</a:t>
            </a:r>
          </a:p>
        </p:txBody>
      </p:sp>
      <p:pic>
        <p:nvPicPr>
          <p:cNvPr id="26629" name="Picture 7" descr="rukavice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96136" y="1484784"/>
            <a:ext cx="2536825" cy="269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Druhy krvácení</a:t>
            </a:r>
          </a:p>
        </p:txBody>
      </p:sp>
      <p:pic>
        <p:nvPicPr>
          <p:cNvPr id="8" name="Zástupný symbol pro obsah 7" descr="019-Helpikuv_pohar_2012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220072" y="1916832"/>
            <a:ext cx="2849937" cy="2880000"/>
          </a:xfrm>
          <a:effectLst>
            <a:softEdge rad="112500"/>
          </a:effectLst>
        </p:spPr>
      </p:pic>
      <p:sp>
        <p:nvSpPr>
          <p:cNvPr id="2458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4941888"/>
            <a:ext cx="4038600" cy="1295400"/>
          </a:xfrm>
        </p:spPr>
        <p:txBody>
          <a:bodyPr/>
          <a:lstStyle/>
          <a:p>
            <a:pPr algn="ctr">
              <a:buFontTx/>
              <a:buNone/>
            </a:pPr>
            <a:r>
              <a:rPr lang="cs-CZ" b="1" dirty="0">
                <a:latin typeface="Comic Sans MS" pitchFamily="66" charset="0"/>
              </a:rPr>
              <a:t>Masivní krvácení</a:t>
            </a:r>
          </a:p>
          <a:p>
            <a:pPr algn="ctr">
              <a:buFontTx/>
              <a:buNone/>
            </a:pPr>
            <a:r>
              <a:rPr lang="cs-CZ" sz="2000" dirty="0">
                <a:latin typeface="Comic Sans MS" pitchFamily="66" charset="0"/>
              </a:rPr>
              <a:t>žilní, tepenné</a:t>
            </a:r>
          </a:p>
        </p:txBody>
      </p:sp>
      <p:pic>
        <p:nvPicPr>
          <p:cNvPr id="5" name="Obrázek 4" descr="hp_hvezda_2012055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1331640" y="1916832"/>
            <a:ext cx="2304256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82" name="TextovéPole 5"/>
          <p:cNvSpPr txBox="1">
            <a:spLocks noChangeArrowheads="1"/>
          </p:cNvSpPr>
          <p:nvPr/>
        </p:nvSpPr>
        <p:spPr bwMode="auto">
          <a:xfrm>
            <a:off x="684213" y="5013325"/>
            <a:ext cx="36004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800" dirty="0"/>
              <a:t>Povrchové krvácení</a:t>
            </a:r>
          </a:p>
          <a:p>
            <a:pPr algn="ctr"/>
            <a:r>
              <a:rPr lang="cs-CZ" sz="2000" b="0" dirty="0"/>
              <a:t>vlásečnicové</a:t>
            </a:r>
            <a:r>
              <a:rPr lang="cs-CZ" sz="2000" dirty="0"/>
              <a:t> </a:t>
            </a:r>
          </a:p>
          <a:p>
            <a:endParaRPr lang="cs-CZ" dirty="0"/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cs-CZ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Povrchové krvácení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557338"/>
            <a:ext cx="5905028" cy="26637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2000" dirty="0">
                <a:latin typeface="Comic Sans MS" pitchFamily="66" charset="0"/>
              </a:rPr>
              <a:t>opláchněte ránu  pod proudem studené vody</a:t>
            </a:r>
          </a:p>
          <a:p>
            <a:pPr>
              <a:lnSpc>
                <a:spcPct val="150000"/>
              </a:lnSpc>
            </a:pPr>
            <a:r>
              <a:rPr lang="cs-CZ" sz="2000" dirty="0">
                <a:latin typeface="Comic Sans MS" pitchFamily="66" charset="0"/>
              </a:rPr>
              <a:t>vyčistěte ránu vhodnou desinfekcí</a:t>
            </a:r>
          </a:p>
          <a:p>
            <a:pPr>
              <a:lnSpc>
                <a:spcPct val="150000"/>
              </a:lnSpc>
            </a:pPr>
            <a:r>
              <a:rPr lang="cs-CZ" sz="2000" dirty="0">
                <a:latin typeface="Comic Sans MS" pitchFamily="66" charset="0"/>
              </a:rPr>
              <a:t>přelepte ji náplastí nebo ovažte obvazem</a:t>
            </a:r>
          </a:p>
          <a:p>
            <a:pPr>
              <a:lnSpc>
                <a:spcPct val="150000"/>
              </a:lnSpc>
            </a:pPr>
            <a:r>
              <a:rPr lang="cs-CZ" sz="2000" dirty="0">
                <a:latin typeface="Comic Sans MS" pitchFamily="66" charset="0"/>
              </a:rPr>
              <a:t>na velké odřeniny nepřikládejte obyčejný obvaz – mohl by se přilepit</a:t>
            </a:r>
          </a:p>
        </p:txBody>
      </p:sp>
      <p:pic>
        <p:nvPicPr>
          <p:cNvPr id="28676" name="Picture 4" descr="povrchové krvácení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6292086" y="1340768"/>
            <a:ext cx="2245340" cy="3240360"/>
          </a:xfrm>
          <a:effectLst>
            <a:softEdge rad="112500"/>
          </a:effectLst>
        </p:spPr>
      </p:pic>
      <p:pic>
        <p:nvPicPr>
          <p:cNvPr id="5" name="Obrázek 4" descr="batadine.jp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9672" y="4725144"/>
            <a:ext cx="1944216" cy="1944216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6" name="Obrázek 5" descr="peroxid.jpg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39552" y="4725144"/>
            <a:ext cx="1008112" cy="190500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8" name="Obrázek 7" descr="Cosmopor_advanced_250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156176" y="4752676"/>
            <a:ext cx="2381250" cy="1809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ázek 8" descr="mastný tyl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707904" y="4824684"/>
            <a:ext cx="1944216" cy="1772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cs-CZ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Masivní krvácení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3568" y="1424576"/>
            <a:ext cx="7892039" cy="2981325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cs-CZ" b="1" dirty="0">
                <a:solidFill>
                  <a:srgbClr val="FF0000"/>
                </a:solidFill>
                <a:latin typeface="Comic Sans MS" pitchFamily="66" charset="0"/>
              </a:rPr>
              <a:t>Riziko rychlého vykrvácení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cs-CZ" sz="2400" b="1" dirty="0">
                <a:latin typeface="Comic Sans MS" pitchFamily="66" charset="0"/>
              </a:rPr>
              <a:t>Vždy první zastavte krvácení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cs-CZ" sz="2400" b="1" dirty="0">
                <a:latin typeface="Comic Sans MS" pitchFamily="66" charset="0"/>
              </a:rPr>
              <a:t>Následně provádějte ostatní úkony první pomoci</a:t>
            </a:r>
            <a:endParaRPr lang="cs-CZ" sz="2000" b="1" dirty="0"/>
          </a:p>
          <a:p>
            <a:pPr algn="ctr">
              <a:buNone/>
            </a:pPr>
            <a:endParaRPr lang="cs-CZ" sz="2000" dirty="0"/>
          </a:p>
        </p:txBody>
      </p:sp>
      <p:pic>
        <p:nvPicPr>
          <p:cNvPr id="29700" name="Picture 4" descr="žilní krvácení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/>
          <a:stretch>
            <a:fillRect/>
          </a:stretch>
        </p:blipFill>
        <p:spPr>
          <a:xfrm>
            <a:off x="468313" y="4087839"/>
            <a:ext cx="3291905" cy="2339922"/>
          </a:xfrm>
          <a:effectLst>
            <a:softEdge rad="112500"/>
          </a:effectLst>
        </p:spPr>
      </p:pic>
      <p:pic>
        <p:nvPicPr>
          <p:cNvPr id="29701" name="Picture 5" descr="100_166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screen"/>
          <a:stretch>
            <a:fillRect/>
          </a:stretch>
        </p:blipFill>
        <p:spPr>
          <a:xfrm>
            <a:off x="5061276" y="4087839"/>
            <a:ext cx="3514332" cy="2339922"/>
          </a:xfrm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>
          <a:xfrm>
            <a:off x="-252413" y="274638"/>
            <a:ext cx="9396413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… a jak krvácení zastavím ?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417638"/>
            <a:ext cx="735516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>
              <a:latin typeface="Comic Sans MS" pitchFamily="66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sz="2800" dirty="0">
                <a:latin typeface="Comic Sans MS" pitchFamily="66" charset="0"/>
              </a:rPr>
              <a:t>Nejúčinnější a nejrychlejší  metoda je stlačení rány v místě krvácení</a:t>
            </a:r>
            <a:br>
              <a:rPr lang="cs-CZ" sz="2800" dirty="0">
                <a:latin typeface="Comic Sans MS" pitchFamily="66" charset="0"/>
              </a:rPr>
            </a:br>
            <a:r>
              <a:rPr lang="cs-CZ" sz="28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dbej na vlastní bezpečnost - nezapomeň použít ochranné pomůcky!!</a:t>
            </a:r>
            <a:endParaRPr lang="cs-CZ" sz="2800" dirty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defRPr/>
            </a:pPr>
            <a:endParaRPr lang="cs-CZ" sz="2800" dirty="0">
              <a:latin typeface="Comic Sans MS" pitchFamily="66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sz="2800" dirty="0">
                <a:latin typeface="Comic Sans MS" pitchFamily="66" charset="0"/>
              </a:rPr>
              <a:t>Následně přiložte tlakový obvaz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cs-CZ" sz="2800" dirty="0">
              <a:latin typeface="Comic Sans MS" pitchFamily="66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sz="2800" dirty="0">
                <a:latin typeface="Comic Sans MS" pitchFamily="66" charset="0"/>
              </a:rPr>
              <a:t>Pokud je to nutné volejte záchranku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cs-CZ" dirty="0">
              <a:latin typeface="Comic Sans MS" pitchFamily="66" charset="0"/>
            </a:endParaRPr>
          </a:p>
        </p:txBody>
      </p:sp>
      <p:pic>
        <p:nvPicPr>
          <p:cNvPr id="27653" name="Picture 5" descr="1590b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176" y="3068960"/>
            <a:ext cx="2730260" cy="253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Tlakový obvaz</a:t>
            </a:r>
          </a:p>
        </p:txBody>
      </p:sp>
      <p:pic>
        <p:nvPicPr>
          <p:cNvPr id="90119" name="Picture 7" descr="rána a prsty"/>
          <p:cNvPicPr>
            <a:picLocks noGrp="1" noChangeArrowheads="1"/>
          </p:cNvPicPr>
          <p:nvPr>
            <p:ph sz="quarter"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3347864" y="1556792"/>
            <a:ext cx="2520000" cy="2016000"/>
          </a:xfrm>
          <a:effectLst>
            <a:softEdge rad="112500"/>
          </a:effectLst>
        </p:spPr>
      </p:pic>
      <p:pic>
        <p:nvPicPr>
          <p:cNvPr id="90118" name="Picture 6" descr="100_1657"/>
          <p:cNvPicPr>
            <a:picLocks noGrp="1" noChangeArrowheads="1"/>
          </p:cNvPicPr>
          <p:nvPr>
            <p:ph sz="quarter" idx="2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539552" y="1556792"/>
            <a:ext cx="2520280" cy="2016224"/>
          </a:xfrm>
          <a:effectLst>
            <a:softEdge rad="112500"/>
          </a:effectLst>
        </p:spPr>
      </p:pic>
      <p:pic>
        <p:nvPicPr>
          <p:cNvPr id="90121" name="Picture 9" descr="prosakování I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084169" y="1556792"/>
            <a:ext cx="2583265" cy="201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0122" name="Picture 10" descr="komprese I"/>
          <p:cNvPicPr preferRelativeResize="0">
            <a:picLocks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39552" y="3789040"/>
            <a:ext cx="2520000" cy="208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0124" name="Picture 12" descr="komprese IIiI"/>
          <p:cNvPicPr>
            <a:picLocks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156176" y="3789040"/>
            <a:ext cx="2520000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0126" name="Picture 14" descr="komprese V"/>
          <p:cNvPicPr>
            <a:picLocks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419872" y="3789040"/>
            <a:ext cx="2520000" cy="208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cs-CZ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Zlomeniny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24744"/>
            <a:ext cx="5266928" cy="5733256"/>
          </a:xfrm>
        </p:spPr>
        <p:txBody>
          <a:bodyPr rtlCol="0">
            <a:normAutofit fontScale="92500" lnSpcReduction="20000"/>
          </a:bodyPr>
          <a:lstStyle/>
          <a:p>
            <a:pPr marL="265176" indent="-265176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cs-CZ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Příznaky:</a:t>
            </a:r>
            <a:endParaRPr lang="cs-CZ" sz="2800" b="1" dirty="0">
              <a:solidFill>
                <a:srgbClr val="0000FF"/>
              </a:solidFill>
            </a:endParaRPr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cs-CZ" sz="2100" dirty="0">
                <a:latin typeface="Comic Sans MS" pitchFamily="66" charset="0"/>
              </a:rPr>
              <a:t>zavřené, otevřené</a:t>
            </a:r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cs-CZ" sz="2100" dirty="0">
                <a:latin typeface="Comic Sans MS" pitchFamily="66" charset="0"/>
              </a:rPr>
              <a:t>bolest, otok, modřina, zakřivení, omezená hybnost</a:t>
            </a:r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cs-CZ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První pomoc:</a:t>
            </a:r>
            <a:endParaRPr lang="cs-CZ" sz="2800" dirty="0">
              <a:latin typeface="Comic Sans MS" pitchFamily="66" charset="0"/>
            </a:endParaRPr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cs-CZ" sz="2100" dirty="0">
                <a:latin typeface="Comic Sans MS" pitchFamily="66" charset="0"/>
              </a:rPr>
              <a:t>zraněného uklidňujte a volej 155</a:t>
            </a:r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cs-CZ" sz="2100" dirty="0">
                <a:latin typeface="Comic Sans MS" pitchFamily="66" charset="0"/>
              </a:rPr>
              <a:t>pokud voláte záchranou službu, nepřikládejte žádné improvizované dlahy</a:t>
            </a:r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cs-CZ" sz="2100" dirty="0">
                <a:latin typeface="Comic Sans MS" pitchFamily="66" charset="0"/>
              </a:rPr>
              <a:t>u otevřené zlomeniny ránu sterilně kryjte obvazem </a:t>
            </a:r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cs-CZ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Pamatujte !</a:t>
            </a:r>
            <a:endParaRPr lang="cs-CZ" sz="2800" dirty="0">
              <a:latin typeface="Comic Sans MS" pitchFamily="66" charset="0"/>
            </a:endParaRPr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cs-CZ" sz="2100" dirty="0">
                <a:latin typeface="Comic Sans MS" pitchFamily="66" charset="0"/>
              </a:rPr>
              <a:t>nikdy zlomeninu nenarovnávejte </a:t>
            </a:r>
          </a:p>
          <a:p>
            <a:pPr marL="265176" indent="-265176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cs-CZ" sz="2100" dirty="0">
                <a:latin typeface="Comic Sans MS" pitchFamily="66" charset="0"/>
              </a:rPr>
              <a:t>nikdy nesahejte na vyčnívající kost</a:t>
            </a:r>
          </a:p>
        </p:txBody>
      </p:sp>
      <p:pic>
        <p:nvPicPr>
          <p:cNvPr id="34820" name="Picture 6" descr="zlomenina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clrChange>
              <a:clrFrom>
                <a:srgbClr val="DBFFFF"/>
              </a:clrFrom>
              <a:clrTo>
                <a:srgbClr val="DB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6136" y="1484784"/>
            <a:ext cx="2813050" cy="11049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821" name="Picture 7" descr="zlomeninaf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clrChange>
              <a:clrFrom>
                <a:srgbClr val="DCFFFF"/>
              </a:clrFrom>
              <a:clrTo>
                <a:srgbClr val="DC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6136" y="2924944"/>
            <a:ext cx="2807990" cy="1322388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798" name="Picture 9" descr="RR 2007 97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364088" y="4437112"/>
            <a:ext cx="3394075" cy="2262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600" b="1" spc="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Termíny následujících kol</a:t>
            </a:r>
          </a:p>
        </p:txBody>
      </p:sp>
      <p:pic>
        <p:nvPicPr>
          <p:cNvPr id="3078" name="Obrázek 12" descr="Helpik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1980" y="5127040"/>
            <a:ext cx="1008062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ovéPole 14"/>
          <p:cNvSpPr txBox="1"/>
          <p:nvPr/>
        </p:nvSpPr>
        <p:spPr>
          <a:xfrm>
            <a:off x="1259632" y="5805264"/>
            <a:ext cx="664368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48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www.helpik.cz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F65841D-DE7D-48B6-8D74-9C39759FEBEF}"/>
              </a:ext>
            </a:extLst>
          </p:cNvPr>
          <p:cNvSpPr txBox="1"/>
          <p:nvPr/>
        </p:nvSpPr>
        <p:spPr>
          <a:xfrm>
            <a:off x="1331640" y="1247728"/>
            <a:ext cx="64807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cs-CZ" sz="2400" dirty="0"/>
              <a:t>Krajská kola</a:t>
            </a:r>
          </a:p>
          <a:p>
            <a:pPr algn="ctr">
              <a:lnSpc>
                <a:spcPct val="200000"/>
              </a:lnSpc>
            </a:pPr>
            <a:r>
              <a:rPr lang="cs-CZ" b="0" dirty="0"/>
              <a:t>Praha 3. 5. 2018 Praha 6 Obora Hvězda</a:t>
            </a:r>
          </a:p>
          <a:p>
            <a:pPr algn="ctr">
              <a:lnSpc>
                <a:spcPct val="200000"/>
              </a:lnSpc>
            </a:pPr>
            <a:r>
              <a:rPr lang="cs-CZ" b="0" dirty="0"/>
              <a:t>Středočeský kraj 4. 5. 2018 Černošice Mokropsy</a:t>
            </a:r>
          </a:p>
          <a:p>
            <a:pPr algn="ctr">
              <a:lnSpc>
                <a:spcPct val="200000"/>
              </a:lnSpc>
            </a:pPr>
            <a:r>
              <a:rPr lang="cs-CZ" b="0" dirty="0"/>
              <a:t>Liberecký kraj 16. 5. 2018 Jablonec nad Nisou</a:t>
            </a:r>
          </a:p>
          <a:p>
            <a:pPr algn="ctr">
              <a:lnSpc>
                <a:spcPct val="200000"/>
              </a:lnSpc>
            </a:pPr>
            <a:r>
              <a:rPr lang="cs-CZ" sz="2400" dirty="0"/>
              <a:t>Celostátní kolo</a:t>
            </a:r>
          </a:p>
          <a:p>
            <a:pPr algn="ctr">
              <a:lnSpc>
                <a:spcPct val="200000"/>
              </a:lnSpc>
            </a:pPr>
            <a:r>
              <a:rPr lang="cs-CZ" b="0" dirty="0"/>
              <a:t>25. a 26. 5. 2018 ve Velkých Losinách okr. Šumperk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C1F7F7B-579E-427B-AA71-5303B82D17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800181"/>
            <a:ext cx="17907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079402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Popáleniny, opařeniny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124744"/>
            <a:ext cx="6912768" cy="4886003"/>
          </a:xfrm>
        </p:spPr>
        <p:txBody>
          <a:bodyPr/>
          <a:lstStyle/>
          <a:p>
            <a:pPr marL="265113" indent="-265113">
              <a:lnSpc>
                <a:spcPct val="150000"/>
              </a:lnSpc>
              <a:buNone/>
            </a:pPr>
            <a:r>
              <a:rPr lang="cs-CZ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Příznaky:</a:t>
            </a:r>
            <a:endParaRPr lang="cs-CZ" sz="2400" dirty="0">
              <a:latin typeface="Comic Sans MS" pitchFamily="66" charset="0"/>
            </a:endParaRPr>
          </a:p>
          <a:p>
            <a:pPr marL="265113" indent="-265113">
              <a:lnSpc>
                <a:spcPct val="150000"/>
              </a:lnSpc>
            </a:pPr>
            <a:r>
              <a:rPr lang="cs-CZ" sz="1800" dirty="0">
                <a:latin typeface="Comic Sans MS" pitchFamily="66" charset="0"/>
              </a:rPr>
              <a:t>zarudnutí, puchýře, otok, zuhelnatění</a:t>
            </a:r>
          </a:p>
          <a:p>
            <a:pPr marL="265113" indent="-265113">
              <a:lnSpc>
                <a:spcPct val="150000"/>
              </a:lnSpc>
              <a:buNone/>
            </a:pPr>
            <a:r>
              <a:rPr lang="cs-CZ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První pomoc:</a:t>
            </a:r>
            <a:endParaRPr lang="cs-CZ" sz="2400" dirty="0">
              <a:latin typeface="Comic Sans MS" pitchFamily="66" charset="0"/>
            </a:endParaRPr>
          </a:p>
          <a:p>
            <a:pPr marL="265113" indent="-265113">
              <a:lnSpc>
                <a:spcPct val="150000"/>
              </a:lnSpc>
            </a:pPr>
            <a:r>
              <a:rPr lang="cs-CZ" sz="1800" dirty="0">
                <a:latin typeface="Comic Sans MS" pitchFamily="66" charset="0"/>
              </a:rPr>
              <a:t>nejprve odstraňte volné části oděvů a šperky</a:t>
            </a:r>
          </a:p>
          <a:p>
            <a:pPr marL="265113" indent="-265113">
              <a:lnSpc>
                <a:spcPct val="150000"/>
              </a:lnSpc>
            </a:pPr>
            <a:r>
              <a:rPr lang="cs-CZ" sz="1800" dirty="0">
                <a:latin typeface="Comic Sans MS" pitchFamily="66" charset="0"/>
              </a:rPr>
              <a:t>poraněné místo ochlazujte proudem studené vody</a:t>
            </a:r>
          </a:p>
          <a:p>
            <a:pPr marL="265113" indent="-265113">
              <a:lnSpc>
                <a:spcPct val="150000"/>
              </a:lnSpc>
            </a:pPr>
            <a:r>
              <a:rPr lang="cs-CZ" sz="1800" dirty="0">
                <a:latin typeface="Comic Sans MS" pitchFamily="66" charset="0"/>
              </a:rPr>
              <a:t>ránu kryjte mokrým obvazem nebo specielním krytím na popáleniny</a:t>
            </a:r>
          </a:p>
          <a:p>
            <a:pPr marL="265113" indent="-265113">
              <a:lnSpc>
                <a:spcPct val="150000"/>
              </a:lnSpc>
              <a:buNone/>
            </a:pPr>
            <a:r>
              <a:rPr lang="cs-CZ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Pamatujte !</a:t>
            </a:r>
            <a:endParaRPr lang="cs-CZ" sz="2400" dirty="0">
              <a:latin typeface="Comic Sans MS" pitchFamily="66" charset="0"/>
            </a:endParaRPr>
          </a:p>
          <a:p>
            <a:pPr marL="265113" indent="-265113">
              <a:lnSpc>
                <a:spcPct val="150000"/>
              </a:lnSpc>
            </a:pPr>
            <a:r>
              <a:rPr lang="cs-CZ" sz="1800" dirty="0">
                <a:latin typeface="Comic Sans MS" pitchFamily="66" charset="0"/>
              </a:rPr>
              <a:t>puchýře nikdy nepropichujte</a:t>
            </a:r>
          </a:p>
          <a:p>
            <a:pPr marL="265113" indent="-265113">
              <a:lnSpc>
                <a:spcPct val="150000"/>
              </a:lnSpc>
            </a:pPr>
            <a:r>
              <a:rPr lang="cs-CZ" sz="1800" dirty="0">
                <a:latin typeface="Comic Sans MS" pitchFamily="66" charset="0"/>
              </a:rPr>
              <a:t>nestrhávejte přiškvařené části oděvů</a:t>
            </a:r>
          </a:p>
          <a:p>
            <a:pPr marL="265113" indent="-265113">
              <a:lnSpc>
                <a:spcPct val="150000"/>
              </a:lnSpc>
            </a:pPr>
            <a:r>
              <a:rPr lang="cs-CZ" sz="1800" dirty="0">
                <a:latin typeface="Comic Sans MS" pitchFamily="66" charset="0"/>
              </a:rPr>
              <a:t>nikdy na popáleniny</a:t>
            </a:r>
            <a:r>
              <a:rPr lang="cs-CZ" sz="2000" dirty="0">
                <a:latin typeface="Comic Sans MS" pitchFamily="66" charset="0"/>
              </a:rPr>
              <a:t> nemažte žádné masti ani krémy</a:t>
            </a:r>
          </a:p>
          <a:p>
            <a:pPr marL="265113" indent="-265113">
              <a:buFontTx/>
              <a:buNone/>
            </a:pPr>
            <a:endParaRPr lang="cs-CZ" sz="2000" b="1" dirty="0">
              <a:solidFill>
                <a:srgbClr val="FF0000"/>
              </a:solidFill>
            </a:endParaRPr>
          </a:p>
        </p:txBody>
      </p:sp>
      <p:pic>
        <p:nvPicPr>
          <p:cNvPr id="36868" name="Picture 6" descr="P515060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6300192" y="1484784"/>
            <a:ext cx="2592287" cy="1944215"/>
          </a:xfrm>
          <a:effectLst>
            <a:softEdge rad="112500"/>
          </a:effectLst>
        </p:spPr>
      </p:pic>
      <p:pic>
        <p:nvPicPr>
          <p:cNvPr id="36869" name="Picture 7" descr="popálení proudem 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6228184" y="4293096"/>
            <a:ext cx="2628205" cy="1971512"/>
          </a:xfrm>
          <a:effectLst>
            <a:softEdge rad="112500"/>
          </a:effectLst>
        </p:spPr>
      </p:pic>
      <p:pic>
        <p:nvPicPr>
          <p:cNvPr id="35846" name="Obrázek 5" descr="Water jel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365104"/>
            <a:ext cx="1830041" cy="3709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250"/>
            <a:ext cx="9144000" cy="108426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Nejdůležitější a  neodkladné úkony první pomoci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0" y="1916113"/>
            <a:ext cx="9144000" cy="4525962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endParaRPr lang="cs-CZ" dirty="0"/>
          </a:p>
          <a:p>
            <a:pPr algn="ctr">
              <a:lnSpc>
                <a:spcPct val="90000"/>
              </a:lnSpc>
              <a:buNone/>
            </a:pPr>
            <a:r>
              <a:rPr lang="cs-CZ" dirty="0">
                <a:latin typeface="Comic Sans MS" pitchFamily="66" charset="0"/>
              </a:rPr>
              <a:t>zastavte masivní krvácení</a:t>
            </a:r>
          </a:p>
          <a:p>
            <a:pPr algn="ctr">
              <a:lnSpc>
                <a:spcPct val="90000"/>
              </a:lnSpc>
              <a:buNone/>
            </a:pPr>
            <a:endParaRPr lang="cs-CZ" sz="1800" dirty="0">
              <a:latin typeface="Comic Sans MS" pitchFamily="66" charset="0"/>
            </a:endParaRPr>
          </a:p>
          <a:p>
            <a:pPr algn="ctr">
              <a:lnSpc>
                <a:spcPct val="90000"/>
              </a:lnSpc>
              <a:buNone/>
            </a:pPr>
            <a:r>
              <a:rPr lang="cs-CZ" dirty="0">
                <a:latin typeface="Comic Sans MS" pitchFamily="66" charset="0"/>
              </a:rPr>
              <a:t>uvolněte dýchací cesty</a:t>
            </a:r>
          </a:p>
          <a:p>
            <a:pPr algn="ctr">
              <a:lnSpc>
                <a:spcPct val="90000"/>
              </a:lnSpc>
              <a:buNone/>
            </a:pPr>
            <a:endParaRPr lang="cs-CZ" sz="1800" dirty="0">
              <a:latin typeface="Comic Sans MS" pitchFamily="66" charset="0"/>
            </a:endParaRPr>
          </a:p>
          <a:p>
            <a:pPr algn="ctr">
              <a:lnSpc>
                <a:spcPct val="90000"/>
              </a:lnSpc>
              <a:buNone/>
            </a:pPr>
            <a:r>
              <a:rPr lang="cs-CZ" dirty="0">
                <a:latin typeface="Comic Sans MS" pitchFamily="66" charset="0"/>
              </a:rPr>
              <a:t>pokud nedýchá začněte stlačovat hrudník</a:t>
            </a:r>
          </a:p>
          <a:p>
            <a:pPr algn="ctr">
              <a:lnSpc>
                <a:spcPct val="90000"/>
              </a:lnSpc>
              <a:buNone/>
            </a:pPr>
            <a:endParaRPr lang="cs-CZ" sz="200" dirty="0">
              <a:latin typeface="Comic Sans MS" pitchFamily="66" charset="0"/>
            </a:endParaRPr>
          </a:p>
          <a:p>
            <a:pPr marL="0" indent="-609600" algn="ctr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cs-CZ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hlavně nezapomeň aktivovat záchrannou službu</a:t>
            </a:r>
          </a:p>
          <a:p>
            <a:pPr marL="0" indent="-609600" algn="ctr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cs-CZ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na lince 155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Rectangle 4"/>
          <p:cNvSpPr>
            <a:spLocks noGrp="1" noChangeArrowheads="1"/>
          </p:cNvSpPr>
          <p:nvPr>
            <p:ph type="title"/>
          </p:nvPr>
        </p:nvSpPr>
        <p:spPr>
          <a:xfrm>
            <a:off x="530225" y="2240756"/>
            <a:ext cx="4321175" cy="23764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Děkuji za </a:t>
            </a:r>
            <a:br>
              <a:rPr lang="cs-CZ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cs-CZ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pozornost</a:t>
            </a:r>
          </a:p>
        </p:txBody>
      </p:sp>
      <p:sp>
        <p:nvSpPr>
          <p:cNvPr id="92219" name="Rectangle 59"/>
          <p:cNvSpPr>
            <a:spLocks noChangeArrowheads="1"/>
          </p:cNvSpPr>
          <p:nvPr/>
        </p:nvSpPr>
        <p:spPr bwMode="auto">
          <a:xfrm>
            <a:off x="4932363" y="3933825"/>
            <a:ext cx="3681412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cs-CZ" sz="5400" b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4821" name="Obrázek 6" descr="Helpik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1484313"/>
            <a:ext cx="2476500" cy="377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Zástupný symbol pro obsah 7" descr="reflex set.jpg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916" y="4546210"/>
            <a:ext cx="1620180" cy="2033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9" name="Obrázek 10" descr="jednorázové rukavice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2565">
            <a:off x="6565118" y="4738266"/>
            <a:ext cx="1772834" cy="17746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 descr="vodni-hasici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42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28408">
            <a:off x="807722" y="4761122"/>
            <a:ext cx="1546079" cy="1666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Dobře si pamatujte!!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51520" y="1412776"/>
            <a:ext cx="8640960" cy="314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50000"/>
              </a:lnSpc>
              <a:defRPr/>
            </a:pPr>
            <a:endParaRPr lang="cs-CZ" sz="800" b="0" dirty="0"/>
          </a:p>
          <a:p>
            <a:pPr marL="342900" indent="-342900" algn="ctr">
              <a:lnSpc>
                <a:spcPct val="150000"/>
              </a:lnSpc>
              <a:defRPr/>
            </a:pPr>
            <a:r>
              <a:rPr lang="cs-CZ" sz="2400" b="0" dirty="0"/>
              <a:t>K pacientovy  přistupujeme vždy opatrně.</a:t>
            </a:r>
          </a:p>
          <a:p>
            <a:pPr marL="342900" indent="-342900" algn="ctr">
              <a:lnSpc>
                <a:spcPct val="150000"/>
              </a:lnSpc>
              <a:defRPr/>
            </a:pPr>
            <a:r>
              <a:rPr lang="cs-CZ" sz="2400" b="0" dirty="0"/>
              <a:t>Používáme ochranné pomůcky - naše bezpečnost je vždy na prvním místě!</a:t>
            </a:r>
          </a:p>
          <a:p>
            <a:pPr marL="342900" indent="-342900" algn="ctr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cs-CZ" sz="32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Včas aktivujeme záchranou službu!</a:t>
            </a:r>
          </a:p>
          <a:p>
            <a:pPr>
              <a:defRPr/>
            </a:pPr>
            <a:endParaRPr lang="cs-CZ" sz="2400" b="0" dirty="0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500063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Tísňové linky</a:t>
            </a:r>
          </a:p>
        </p:txBody>
      </p:sp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7575550" y="496888"/>
            <a:ext cx="1317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 b="0" dirty="0">
              <a:latin typeface="Arial" charset="0"/>
            </a:endParaRPr>
          </a:p>
        </p:txBody>
      </p:sp>
      <p:sp>
        <p:nvSpPr>
          <p:cNvPr id="6148" name="Text Box 7"/>
          <p:cNvSpPr txBox="1">
            <a:spLocks noChangeArrowheads="1"/>
          </p:cNvSpPr>
          <p:nvPr/>
        </p:nvSpPr>
        <p:spPr bwMode="auto">
          <a:xfrm>
            <a:off x="7143750" y="423863"/>
            <a:ext cx="18208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 b="0" dirty="0">
              <a:latin typeface="Arial" charset="0"/>
            </a:endParaRPr>
          </a:p>
        </p:txBody>
      </p:sp>
      <p:sp>
        <p:nvSpPr>
          <p:cNvPr id="71691" name="Rectangle 11"/>
          <p:cNvSpPr>
            <a:spLocks noChangeArrowheads="1"/>
          </p:cNvSpPr>
          <p:nvPr/>
        </p:nvSpPr>
        <p:spPr bwMode="auto">
          <a:xfrm>
            <a:off x="3813175" y="32464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cs-CZ" b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539552" y="2219326"/>
            <a:ext cx="8053388" cy="4089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defRPr/>
            </a:pPr>
            <a:r>
              <a:rPr lang="cs-CZ" sz="2400" kern="0" dirty="0"/>
              <a:t>Hasiči							</a:t>
            </a:r>
            <a:endParaRPr lang="cs-CZ" sz="2400" kern="0" dirty="0">
              <a:latin typeface="+mn-lt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defRPr/>
            </a:pPr>
            <a:r>
              <a:rPr lang="cs-CZ" sz="2400" kern="0" dirty="0"/>
              <a:t>Záchranná služba					</a:t>
            </a:r>
            <a:endParaRPr lang="cs-CZ" sz="2400" kern="0" dirty="0">
              <a:latin typeface="+mn-lt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defRPr/>
            </a:pPr>
            <a:r>
              <a:rPr lang="cs-CZ" sz="2400" kern="0" dirty="0"/>
              <a:t>Městská policie					</a:t>
            </a:r>
            <a:endParaRPr lang="cs-CZ" sz="2400" kern="0" dirty="0">
              <a:latin typeface="+mn-lt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defRPr/>
            </a:pPr>
            <a:r>
              <a:rPr lang="cs-CZ" sz="2400" kern="0" dirty="0"/>
              <a:t>Policie ČR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defRPr/>
            </a:pPr>
            <a:r>
              <a:rPr lang="cs-CZ" sz="2400" kern="0" dirty="0"/>
              <a:t>Mezinárodní tísňové číslo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defRPr/>
            </a:pPr>
            <a:r>
              <a:rPr lang="cs-CZ" sz="2400" kern="0" dirty="0"/>
              <a:t>Horská služba</a:t>
            </a:r>
            <a:r>
              <a:rPr lang="cs-CZ" sz="3200" kern="0" dirty="0"/>
              <a:t>			</a:t>
            </a:r>
            <a:endParaRPr lang="cs-CZ" sz="2000" kern="0" dirty="0">
              <a:latin typeface="+mn-lt"/>
            </a:endParaRPr>
          </a:p>
          <a:p>
            <a:pPr marL="342900" indent="-342900" algn="ctr" eaLnBrk="0" hangingPunct="0">
              <a:lnSpc>
                <a:spcPct val="150000"/>
              </a:lnSpc>
              <a:spcBef>
                <a:spcPct val="20000"/>
              </a:spcBef>
              <a:defRPr/>
            </a:pPr>
            <a:endParaRPr lang="cs-CZ" sz="2800" b="0" kern="0" dirty="0">
              <a:latin typeface="+mn-lt"/>
            </a:endParaRP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auto">
          <a:xfrm>
            <a:off x="6856118" y="2345146"/>
            <a:ext cx="172819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lnSpc>
                <a:spcPct val="150000"/>
              </a:lnSpc>
              <a:spcBef>
                <a:spcPct val="20000"/>
              </a:spcBef>
              <a:defRPr/>
            </a:pPr>
            <a:r>
              <a:rPr lang="cs-CZ" sz="2400" kern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150</a:t>
            </a:r>
          </a:p>
          <a:p>
            <a:pPr marL="342900" indent="-342900" algn="ctr" eaLnBrk="0" hangingPunct="0">
              <a:lnSpc>
                <a:spcPct val="150000"/>
              </a:lnSpc>
              <a:spcBef>
                <a:spcPct val="20000"/>
              </a:spcBef>
              <a:defRPr/>
            </a:pPr>
            <a:r>
              <a:rPr lang="cs-CZ" sz="2400" kern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155</a:t>
            </a:r>
          </a:p>
          <a:p>
            <a:pPr marL="342900" indent="-342900" algn="ctr" eaLnBrk="0" hangingPunct="0">
              <a:lnSpc>
                <a:spcPct val="150000"/>
              </a:lnSpc>
              <a:spcBef>
                <a:spcPct val="20000"/>
              </a:spcBef>
              <a:defRPr/>
            </a:pPr>
            <a:r>
              <a:rPr lang="cs-CZ" sz="2400" kern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156</a:t>
            </a:r>
          </a:p>
          <a:p>
            <a:pPr marL="342900" indent="-342900" algn="ctr" eaLnBrk="0" hangingPunct="0">
              <a:lnSpc>
                <a:spcPct val="150000"/>
              </a:lnSpc>
              <a:spcBef>
                <a:spcPct val="20000"/>
              </a:spcBef>
              <a:defRPr/>
            </a:pPr>
            <a:r>
              <a:rPr lang="cs-CZ" sz="2400" kern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158</a:t>
            </a:r>
          </a:p>
          <a:p>
            <a:pPr marL="342900" indent="-342900" algn="ctr" eaLnBrk="0" hangingPunct="0">
              <a:lnSpc>
                <a:spcPct val="150000"/>
              </a:lnSpc>
              <a:spcBef>
                <a:spcPct val="20000"/>
              </a:spcBef>
              <a:defRPr/>
            </a:pPr>
            <a:r>
              <a:rPr lang="cs-CZ" sz="2400" kern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112</a:t>
            </a:r>
          </a:p>
          <a:p>
            <a:pPr marL="342900" indent="-342900" algn="ctr" eaLnBrk="0" hangingPunct="0">
              <a:lnSpc>
                <a:spcPct val="150000"/>
              </a:lnSpc>
              <a:spcBef>
                <a:spcPct val="20000"/>
              </a:spcBef>
              <a:defRPr/>
            </a:pPr>
            <a:r>
              <a:rPr lang="cs-CZ" sz="2400" kern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1210</a:t>
            </a:r>
          </a:p>
        </p:txBody>
      </p:sp>
      <p:pic>
        <p:nvPicPr>
          <p:cNvPr id="10255" name="Picture 15" descr="http://www.goodview.govoffice.com/vertical/Sites/%7BBBD7C185-3836-45BA-8DC7-F798D773CFA3%7D/uploads/%7B06297D85-0A88-4863-ABD2-8AB96E90F8D7%7D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2438" y="423863"/>
            <a:ext cx="1789112" cy="17891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5" descr="http://www.goodview.govoffice.com/vertical/Sites/%7BBBD7C185-3836-45BA-8DC7-F798D773CFA3%7D/uploads/%7B06297D85-0A88-4863-ABD2-8AB96E90F8D7%7D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927850" y="423863"/>
            <a:ext cx="1789113" cy="17891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359687-32B2-4C00-BFF6-B4D8D9F9E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Aplikace záchranka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E6399933-8B44-4D70-B6C8-942500783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73" y="213174"/>
            <a:ext cx="1280752" cy="1366421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91CD6C17-39D5-48D4-A336-B65300B58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7656" y="213973"/>
            <a:ext cx="1280271" cy="136562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5CD5065-4F0A-4D60-9F0F-EFB37A99F6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9750"/>
            <a:ext cx="9144000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24396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359687-32B2-4C00-BFF6-B4D8D9F9E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Aplikace záchranka</a:t>
            </a:r>
            <a:endParaRPr lang="cs-CZ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59359026-6599-49B2-A1B6-34099325D3D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54" y="2132856"/>
            <a:ext cx="8843891" cy="4146772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E6399933-8B44-4D70-B6C8-942500783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73" y="213174"/>
            <a:ext cx="1280752" cy="1366421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91CD6C17-39D5-48D4-A336-B65300B58D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7656" y="213973"/>
            <a:ext cx="1280271" cy="136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94630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183562" cy="10509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 nahlásit na tísňovou linku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772816"/>
            <a:ext cx="8640960" cy="4752528"/>
          </a:xfrm>
        </p:spPr>
        <p:txBody>
          <a:bodyPr rtlCol="0">
            <a:normAutofit fontScale="92500" lnSpcReduction="10000"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cs-CZ" sz="900" dirty="0">
              <a:latin typeface="Comic Sans MS" pitchFamily="66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cs-CZ" sz="2800" dirty="0">
                <a:latin typeface="Comic Sans MS" pitchFamily="66" charset="0"/>
              </a:rPr>
              <a:t>Nezapomeňte se představit </a:t>
            </a:r>
            <a:r>
              <a:rPr lang="cs-CZ" sz="2800" dirty="0">
                <a:latin typeface="Comic Sans MS" pitchFamily="66" charset="0"/>
                <a:sym typeface="Wingdings" pitchFamily="2" charset="2"/>
              </a:rPr>
              <a:t>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cs-CZ" sz="700" dirty="0">
              <a:latin typeface="Comic Sans MS" pitchFamily="66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cs-CZ" sz="2800" dirty="0">
                <a:latin typeface="Comic Sans MS" pitchFamily="66" charset="0"/>
              </a:rPr>
              <a:t>Proč voláte?- </a:t>
            </a:r>
            <a:r>
              <a:rPr lang="cs-CZ" sz="1800" dirty="0">
                <a:latin typeface="Comic Sans MS" pitchFamily="66" charset="0"/>
              </a:rPr>
              <a:t>stručně vysvětlete co se přihodilo</a:t>
            </a:r>
            <a:endParaRPr lang="cs-CZ" sz="700" dirty="0">
              <a:latin typeface="Comic Sans MS" pitchFamily="66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cs-CZ" sz="700" dirty="0">
              <a:latin typeface="Comic Sans MS" pitchFamily="66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cs-CZ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Odpovídejte na dotazy dispečerky !!!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cs-CZ" sz="1800" dirty="0">
                <a:latin typeface="Comic Sans MS" pitchFamily="66" charset="0"/>
              </a:rPr>
              <a:t>Kde se to stalo - adresa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cs-CZ" sz="1800" dirty="0">
                <a:latin typeface="Comic Sans MS" pitchFamily="66" charset="0"/>
              </a:rPr>
              <a:t>Co se komu stalo, případně kolik je zraněných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cs-CZ" sz="1800" dirty="0">
                <a:latin typeface="Comic Sans MS" pitchFamily="66" charset="0"/>
              </a:rPr>
              <a:t>Telefonní číslo na kterém budete k zastižení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cs-CZ" sz="700" dirty="0">
              <a:latin typeface="Comic Sans MS" pitchFamily="66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cs-CZ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Nepokládejte telefon jako první !!!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cs-CZ" sz="700" dirty="0">
              <a:latin typeface="Comic Sans MS" pitchFamily="66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cs-CZ" sz="2800" dirty="0">
                <a:latin typeface="Comic Sans MS" pitchFamily="66" charset="0"/>
              </a:rPr>
              <a:t>Poslouchejte rady dispečera.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cs-CZ" sz="2400" dirty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Nejprve zkontrolujte vědomí</a:t>
            </a:r>
          </a:p>
        </p:txBody>
      </p:sp>
      <p:sp>
        <p:nvSpPr>
          <p:cNvPr id="1229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6103937" cy="4525963"/>
          </a:xfrm>
        </p:spPr>
        <p:txBody>
          <a:bodyPr/>
          <a:lstStyle/>
          <a:p>
            <a:pPr marL="360000" lvl="1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2000" dirty="0">
                <a:latin typeface="Comic Sans MS" pitchFamily="66" charset="0"/>
              </a:rPr>
              <a:t>Zatřeste rameny postiženého a 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cs-CZ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hlasitě se zeptejte</a:t>
            </a:r>
          </a:p>
          <a:p>
            <a:pPr marL="360000" lvl="1">
              <a:lnSpc>
                <a:spcPct val="150000"/>
              </a:lnSpc>
              <a:spcBef>
                <a:spcPts val="0"/>
              </a:spcBef>
              <a:buNone/>
            </a:pPr>
            <a:r>
              <a:rPr lang="cs-CZ" dirty="0">
                <a:latin typeface="Comic Sans MS" pitchFamily="66" charset="0"/>
              </a:rPr>
              <a:t>„Jste v pořádku?“</a:t>
            </a:r>
          </a:p>
          <a:p>
            <a:pPr marL="360000" lvl="1">
              <a:lnSpc>
                <a:spcPct val="150000"/>
              </a:lnSpc>
              <a:spcBef>
                <a:spcPts val="0"/>
              </a:spcBef>
              <a:buNone/>
            </a:pPr>
            <a:endParaRPr lang="cs-CZ" sz="2000" dirty="0">
              <a:latin typeface="Comic Sans MS" pitchFamily="66" charset="0"/>
            </a:endParaRPr>
          </a:p>
          <a:p>
            <a:pPr marL="360000" lvl="1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2000" dirty="0">
                <a:latin typeface="Comic Sans MS" pitchFamily="66" charset="0"/>
              </a:rPr>
              <a:t>Pokud nereaguje, udělejte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cs-CZ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bolestivý podnět</a:t>
            </a:r>
          </a:p>
          <a:p>
            <a:pPr marL="360000" lvl="1">
              <a:lnSpc>
                <a:spcPct val="150000"/>
              </a:lnSpc>
              <a:spcBef>
                <a:spcPts val="0"/>
              </a:spcBef>
              <a:buNone/>
            </a:pPr>
            <a:r>
              <a:rPr lang="cs-CZ" dirty="0">
                <a:latin typeface="Comic Sans MS" pitchFamily="66" charset="0"/>
              </a:rPr>
              <a:t>Třeba štípnutím.</a:t>
            </a:r>
          </a:p>
          <a:p>
            <a:pPr lvl="1">
              <a:lnSpc>
                <a:spcPct val="150000"/>
              </a:lnSpc>
              <a:buFontTx/>
              <a:buNone/>
            </a:pPr>
            <a:endParaRPr lang="cs-CZ" dirty="0">
              <a:latin typeface="Comic Sans MS" pitchFamily="66" charset="0"/>
            </a:endParaRPr>
          </a:p>
          <a:p>
            <a:pPr>
              <a:buFontTx/>
              <a:buNone/>
            </a:pPr>
            <a:endParaRPr lang="cs-CZ" dirty="0">
              <a:latin typeface="Comic Sans MS" pitchFamily="66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52120" y="2060848"/>
            <a:ext cx="3097213" cy="3878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7456</TotalTime>
  <Words>887</Words>
  <Application>Microsoft Office PowerPoint</Application>
  <PresentationFormat>Předvádění na obrazovce (4:3)</PresentationFormat>
  <Paragraphs>223</Paragraphs>
  <Slides>32</Slides>
  <Notes>30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7" baseType="lpstr">
      <vt:lpstr>Arial</vt:lpstr>
      <vt:lpstr>Calibri</vt:lpstr>
      <vt:lpstr>Comic Sans MS</vt:lpstr>
      <vt:lpstr>Wingdings</vt:lpstr>
      <vt:lpstr>Motiv systému Office</vt:lpstr>
      <vt:lpstr>Helpíkův pohár</vt:lpstr>
      <vt:lpstr>Helpíkův pohár</vt:lpstr>
      <vt:lpstr>Termíny následujících kol</vt:lpstr>
      <vt:lpstr>Dobře si pamatujte!!</vt:lpstr>
      <vt:lpstr>Tísňové linky</vt:lpstr>
      <vt:lpstr>Aplikace záchranka</vt:lpstr>
      <vt:lpstr>Aplikace záchranka</vt:lpstr>
      <vt:lpstr>Co nahlásit na tísňovou linku</vt:lpstr>
      <vt:lpstr>Nejprve zkontrolujte vědomí</vt:lpstr>
      <vt:lpstr>Reaguje ?</vt:lpstr>
      <vt:lpstr>Nereaguje ? Neodpovídá ?</vt:lpstr>
      <vt:lpstr> Pak zjistěte zda dýchá </vt:lpstr>
      <vt:lpstr> Abnormální dýchání</vt:lpstr>
      <vt:lpstr> … a co když dýchá a je v bezvědomí?</vt:lpstr>
      <vt:lpstr> Pokud nedýchá musíte …</vt:lpstr>
      <vt:lpstr> Jak správně stlačovat hrudník?</vt:lpstr>
      <vt:lpstr>… a kdy můžete  přestat ?</vt:lpstr>
      <vt:lpstr>OPAKOVÁNÍ</vt:lpstr>
      <vt:lpstr>Automatický Externí Defibrilátor</vt:lpstr>
      <vt:lpstr>Automatický Externí Defibrilátor</vt:lpstr>
      <vt:lpstr>… a co, když se někdo dusí ?</vt:lpstr>
      <vt:lpstr>... a když má někdo křeče ?</vt:lpstr>
      <vt:lpstr>Krvácení</vt:lpstr>
      <vt:lpstr>Druhy krvácení</vt:lpstr>
      <vt:lpstr> Povrchové krvácení</vt:lpstr>
      <vt:lpstr> Masivní krvácení</vt:lpstr>
      <vt:lpstr> … a jak krvácení zastavím ?</vt:lpstr>
      <vt:lpstr>Tlakový obvaz</vt:lpstr>
      <vt:lpstr> Zlomeniny</vt:lpstr>
      <vt:lpstr> Popáleniny, opařeniny</vt:lpstr>
      <vt:lpstr>Nejdůležitější a  neodkladné úkony první pomoci</vt:lpstr>
      <vt:lpstr>Děkuji za  pozornost</vt:lpstr>
    </vt:vector>
  </TitlesOfParts>
  <Company>xxx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První pomoc</dc:title>
  <dc:creator>Uživatel</dc:creator>
  <cp:lastModifiedBy>Tomáš Stronček</cp:lastModifiedBy>
  <cp:revision>395</cp:revision>
  <dcterms:created xsi:type="dcterms:W3CDTF">2005-06-07T12:53:53Z</dcterms:created>
  <dcterms:modified xsi:type="dcterms:W3CDTF">2018-03-06T10:43:47Z</dcterms:modified>
</cp:coreProperties>
</file>